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155-AC8F-4CF5-9005-BE3243C987E6}" type="datetimeFigureOut">
              <a:rPr lang="en-US" smtClean="0"/>
              <a:t>29-Mar-16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8D34-80E0-43A8-B0EA-7E4ECC69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9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155-AC8F-4CF5-9005-BE3243C987E6}" type="datetimeFigureOut">
              <a:rPr lang="en-US" smtClean="0"/>
              <a:t>29-Mar-16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8D34-80E0-43A8-B0EA-7E4ECC69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9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155-AC8F-4CF5-9005-BE3243C987E6}" type="datetimeFigureOut">
              <a:rPr lang="en-US" smtClean="0"/>
              <a:t>29-Mar-16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8D34-80E0-43A8-B0EA-7E4ECC69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155-AC8F-4CF5-9005-BE3243C987E6}" type="datetimeFigureOut">
              <a:rPr lang="en-US" smtClean="0"/>
              <a:t>29-Mar-16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8D34-80E0-43A8-B0EA-7E4ECC69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2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155-AC8F-4CF5-9005-BE3243C987E6}" type="datetimeFigureOut">
              <a:rPr lang="en-US" smtClean="0"/>
              <a:t>29-Mar-16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8D34-80E0-43A8-B0EA-7E4ECC69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1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155-AC8F-4CF5-9005-BE3243C987E6}" type="datetimeFigureOut">
              <a:rPr lang="en-US" smtClean="0"/>
              <a:t>29-Mar-16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8D34-80E0-43A8-B0EA-7E4ECC69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155-AC8F-4CF5-9005-BE3243C987E6}" type="datetimeFigureOut">
              <a:rPr lang="en-US" smtClean="0"/>
              <a:t>29-Mar-16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8D34-80E0-43A8-B0EA-7E4ECC69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6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155-AC8F-4CF5-9005-BE3243C987E6}" type="datetimeFigureOut">
              <a:rPr lang="en-US" smtClean="0"/>
              <a:t>29-Mar-16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8D34-80E0-43A8-B0EA-7E4ECC69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4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155-AC8F-4CF5-9005-BE3243C987E6}" type="datetimeFigureOut">
              <a:rPr lang="en-US" smtClean="0"/>
              <a:t>29-Mar-16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8D34-80E0-43A8-B0EA-7E4ECC69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7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155-AC8F-4CF5-9005-BE3243C987E6}" type="datetimeFigureOut">
              <a:rPr lang="en-US" smtClean="0"/>
              <a:t>29-Mar-16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8D34-80E0-43A8-B0EA-7E4ECC69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71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155-AC8F-4CF5-9005-BE3243C987E6}" type="datetimeFigureOut">
              <a:rPr lang="en-US" smtClean="0"/>
              <a:t>29-Mar-16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8D34-80E0-43A8-B0EA-7E4ECC69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9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8A155-AC8F-4CF5-9005-BE3243C987E6}" type="datetimeFigureOut">
              <a:rPr lang="en-US" smtClean="0"/>
              <a:t>29-Mar-16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58D34-80E0-43A8-B0EA-7E4ECC69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28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31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2" y="152400"/>
            <a:ext cx="9108616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638799"/>
          </a:xfrm>
        </p:spPr>
        <p:txBody>
          <a:bodyPr>
            <a:normAutofit/>
          </a:bodyPr>
          <a:lstStyle/>
          <a:p>
            <a:r>
              <a:rPr lang="en-US" sz="6600" b="1" i="1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</a:rPr>
              <a:t>CHAPTER 07</a:t>
            </a:r>
            <a:r>
              <a:rPr lang="en-US" sz="6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6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6000" b="1" i="1" dirty="0" smtClean="0">
                <a:solidFill>
                  <a:schemeClr val="accent6">
                    <a:lumMod val="50000"/>
                  </a:schemeClr>
                </a:solidFill>
                <a:latin typeface="Algerian" pitchFamily="82" charset="0"/>
              </a:rPr>
              <a:t>TOOLING FOR CNC MACHINES</a:t>
            </a:r>
            <a:r>
              <a:rPr lang="en-US" b="1" i="1" dirty="0" smtClean="0">
                <a:solidFill>
                  <a:srgbClr val="00B050"/>
                </a:solidFill>
                <a:latin typeface="Algerian" pitchFamily="82" charset="0"/>
              </a:rPr>
              <a:t/>
            </a:r>
            <a:br>
              <a:rPr lang="en-US" b="1" i="1" dirty="0" smtClean="0">
                <a:solidFill>
                  <a:srgbClr val="00B050"/>
                </a:solidFill>
                <a:latin typeface="Algerian" pitchFamily="82" charset="0"/>
              </a:rPr>
            </a:b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684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i="1" dirty="0" smtClean="0">
                <a:solidFill>
                  <a:srgbClr val="C00000"/>
                </a:solidFill>
                <a:latin typeface="Bernard MT Condensed" pitchFamily="18" charset="0"/>
              </a:rPr>
              <a:t>TOOL MAGAZINE</a:t>
            </a:r>
            <a:endParaRPr lang="en-US" sz="7200" b="1" i="1" dirty="0">
              <a:solidFill>
                <a:srgbClr val="C00000"/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50"/>
                </a:solidFill>
                <a:latin typeface="Bernard MT Condensed" pitchFamily="18" charset="0"/>
              </a:rPr>
              <a:t>TOOL TURRET FOR CNC LATHE MACHINES</a:t>
            </a:r>
          </a:p>
          <a:p>
            <a:pPr marL="514350" indent="-514350">
              <a:buAutoNum type="arabicPeriod"/>
            </a:pPr>
            <a:endParaRPr lang="en-US" b="1" dirty="0">
              <a:solidFill>
                <a:srgbClr val="00B050"/>
              </a:solidFill>
              <a:latin typeface="Bernard MT Condensed" pitchFamily="18" charset="0"/>
            </a:endParaRPr>
          </a:p>
          <a:p>
            <a:pPr marL="514350" indent="-514350">
              <a:buAutoNum type="arabicPeriod"/>
            </a:pPr>
            <a:endParaRPr lang="en-US" b="1" dirty="0">
              <a:solidFill>
                <a:srgbClr val="00B050"/>
              </a:solidFill>
              <a:latin typeface="Bernard MT Condensed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7239000" cy="464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5383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</a:rPr>
              <a:t>FOR CNC MILLING MACHINES</a:t>
            </a:r>
            <a:endParaRPr lang="en-US" sz="4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400" b="1" dirty="0" smtClean="0"/>
              <a:t>DRUM TYPE</a:t>
            </a:r>
          </a:p>
          <a:p>
            <a:pPr marL="742950" indent="-742950">
              <a:buAutoNum type="arabicPeriod"/>
            </a:pPr>
            <a:endParaRPr lang="en-US" sz="4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78627"/>
            <a:ext cx="7086600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599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i="1" dirty="0" smtClean="0">
                <a:solidFill>
                  <a:srgbClr val="C00000"/>
                </a:solidFill>
              </a:rPr>
              <a:t>2. CHAIN TYPE</a:t>
            </a:r>
          </a:p>
          <a:p>
            <a:pPr marL="0" indent="0">
              <a:buNone/>
            </a:pPr>
            <a:endParaRPr lang="en-US" sz="44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4400" b="1" i="1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14400"/>
            <a:ext cx="8034111" cy="5830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9459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solidFill>
                  <a:schemeClr val="tx2">
                    <a:lumMod val="50000"/>
                  </a:schemeClr>
                </a:solidFill>
              </a:rPr>
              <a:t>3. RACK TYPE</a:t>
            </a:r>
          </a:p>
          <a:p>
            <a:pPr marL="0" indent="0">
              <a:buNone/>
            </a:pPr>
            <a:endParaRPr lang="en-US" sz="5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2999"/>
            <a:ext cx="8029028" cy="5332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013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sz="6600" b="1" i="1" dirty="0" smtClean="0">
                <a:solidFill>
                  <a:schemeClr val="accent6">
                    <a:lumMod val="50000"/>
                  </a:schemeClr>
                </a:solidFill>
                <a:latin typeface="DilleniaUPC" pitchFamily="18" charset="-34"/>
                <a:cs typeface="DilleniaUPC" pitchFamily="18" charset="-34"/>
              </a:rPr>
              <a:t>AUTOMATIC TOOL CHANGER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399"/>
            <a:ext cx="8534401" cy="5358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934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CHAPTER 07   TOOLING FOR CNC MACHINES </vt:lpstr>
      <vt:lpstr>TOOL MAGAZINE</vt:lpstr>
      <vt:lpstr>FOR CNC MILLING MACHINES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07   TOOLING FOR CNC MACHINES </dc:title>
  <dc:creator>Pritish</dc:creator>
  <cp:lastModifiedBy>Pritish</cp:lastModifiedBy>
  <cp:revision>7</cp:revision>
  <dcterms:created xsi:type="dcterms:W3CDTF">2016-03-29T03:25:00Z</dcterms:created>
  <dcterms:modified xsi:type="dcterms:W3CDTF">2016-03-29T08:27:59Z</dcterms:modified>
</cp:coreProperties>
</file>