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69E99A-EAFC-4853-8B9D-FF9A29DC5D3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E9C8AB-82A6-445D-8729-325282653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8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9C8AB-82A6-445D-8729-3252826538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8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0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5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6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6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3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70FD-26FB-4238-BDB6-68236061614A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CABF3-E82F-4764-B96F-D8F22B1F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229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Triangle Shirtwaist Factory Fire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29400" cy="762000"/>
          </a:xfrm>
        </p:spPr>
        <p:txBody>
          <a:bodyPr/>
          <a:lstStyle/>
          <a:p>
            <a:r>
              <a:rPr lang="en-US" dirty="0" smtClean="0"/>
              <a:t>H.S.S. 8.12</a:t>
            </a:r>
            <a:endParaRPr lang="en-US" dirty="0"/>
          </a:p>
        </p:txBody>
      </p:sp>
      <p:pic>
        <p:nvPicPr>
          <p:cNvPr id="4" name="Picture 3" descr="http://trianglefire.ilr.cornell.edu/primary/photosillustrations/images/large/5780pbx39ff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039"/>
            <a:ext cx="3048000" cy="353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3D model of the 9th floo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04987"/>
            <a:ext cx="3352800" cy="3390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33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rianglefire.ilr.cornell.edu/primary/photosillustrations/images/large/5780pb39f15fp600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5" y="0"/>
            <a:ext cx="6134100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349" y="45720"/>
            <a:ext cx="444965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Background</a:t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 smtClean="0">
                <a:solidFill>
                  <a:srgbClr val="92D050"/>
                </a:solidFill>
              </a:rPr>
              <a:t> History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056" y="1219200"/>
            <a:ext cx="4767944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March 25, 1911 Manhattan, NY</a:t>
            </a:r>
          </a:p>
          <a:p>
            <a:r>
              <a:rPr lang="en-US" b="1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Factory located on 8</a:t>
            </a:r>
            <a:r>
              <a:rPr lang="en-US" b="1" baseline="30000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b="1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, 9</a:t>
            </a:r>
            <a:r>
              <a:rPr lang="en-US" b="1" baseline="30000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b="1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 and 10</a:t>
            </a:r>
            <a:r>
              <a:rPr lang="en-US" b="1" baseline="30000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b="1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 floors (Asch Building)</a:t>
            </a:r>
            <a:endParaRPr lang="en-US" b="1" dirty="0">
              <a:solidFill>
                <a:srgbClr val="92D05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b="1" dirty="0" smtClean="0">
                <a:solidFill>
                  <a:srgbClr val="92D050"/>
                </a:solidFill>
                <a:latin typeface="Adobe Gothic Std B" pitchFamily="34" charset="-128"/>
                <a:ea typeface="Adobe Gothic Std B" pitchFamily="34" charset="-128"/>
              </a:rPr>
              <a:t>600 young immigrants work in the factory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Why did the factory </a:t>
            </a:r>
            <a:r>
              <a:rPr lang="en-US" b="1" dirty="0" smtClean="0">
                <a:solidFill>
                  <a:srgbClr val="FF0000"/>
                </a:solidFill>
              </a:rPr>
              <a:t>occupy </a:t>
            </a:r>
            <a:r>
              <a:rPr lang="en-US" b="1" dirty="0" smtClean="0">
                <a:solidFill>
                  <a:srgbClr val="FF0000"/>
                </a:solidFill>
              </a:rPr>
              <a:t>the top floors?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56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sinessesgrow.com/wp-content/uploads/2009/11/factory-worker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736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Labor conditions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14 hours a day, 6 days/wk.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$12 /wk. after paying for company needles, thread, and electricity.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Is this income sustainable?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What happens if you are sick or injured?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Y4eDeTDjv-s/T_s1RptNS5I/AAAAAAAAADM/YmsmEfuPOHw/s1600/joseph-fleissjpg-2c079f411f421f3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010400" cy="679132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Working conditions</a:t>
            </a:r>
            <a:endParaRPr lang="en-US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Each worker had to sew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3,000 stitches/ min. w/o a mistake.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Mistakes= no pay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No stopping the machines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No BR or meal breaks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Each person checked before leaving. </a:t>
            </a:r>
            <a:r>
              <a:rPr lang="en-US" sz="2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(prevent theft)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What kind of work environment </a:t>
            </a:r>
            <a:r>
              <a:rPr lang="en-US" sz="2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do </a:t>
            </a:r>
            <a:r>
              <a:rPr lang="en-US" sz="2800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these conditions create?</a:t>
            </a:r>
            <a:endParaRPr lang="en-US" sz="2800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rianglefire.ilr.cornell.edu/primary/photosillustrations/images/large/5780pb39f15gp700g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What started the fire?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At the end of the day a cigarette dropped onto the 8</a:t>
            </a:r>
            <a:r>
              <a:rPr lang="en-US" b="1" baseline="30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 floor in to a container of fabric scraps.</a:t>
            </a:r>
          </a:p>
          <a:p>
            <a:endParaRPr lang="en-US" b="1" dirty="0" smtClean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b="1" dirty="0" smtClean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b="1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What do signs posted outside of buildings nowadays state? </a:t>
            </a:r>
            <a:endParaRPr lang="en-US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028" name="Picture 4" descr="http://t2.gstatic.com/images?q=tbn:ANd9GcREk0tW5c2qvl1_xlmyA1wk_mLNnaAmQiUh03_i-Bx5b7k1Hn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277198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rianglefire.ilr.cornell.edu/primary/photosillustrations/images/large/5780pb39f15ap800g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How did the people react?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4288971" cy="4419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People rushed to the fire escape, elevators, &amp; stairs.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None of the 200 people on the 10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floor were notified.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Why do you think the other employees were not initially told of the below fire?</a:t>
            </a:r>
            <a:endParaRPr lang="en-US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84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rianglefire.ilr.cornell.edu/primary/photosillustrations/images/large/5780pb39f20aap700g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0"/>
            <a:ext cx="5305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Emergency crew/ Reaction</a:t>
            </a:r>
            <a:endParaRPr lang="en-US" sz="4800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8580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Ladders could only reach the 6</a:t>
            </a:r>
            <a:r>
              <a:rPr lang="en-US" b="1" baseline="300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th</a:t>
            </a:r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 floor.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The safety nets tore w/o survivors being saved.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53 women jumped off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(the building)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19 fell down the elevator shaft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23 fell from the fire escape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 woman initially survived but died </a:t>
            </a:r>
            <a:r>
              <a:rPr lang="en-US" b="1" dirty="0" smtClean="0">
                <a:solidFill>
                  <a:srgbClr val="00B0F0"/>
                </a:solidFill>
                <a:latin typeface="Adobe Gothic Std B" pitchFamily="34" charset="-128"/>
                <a:ea typeface="Adobe Gothic Std B" pitchFamily="34" charset="-128"/>
              </a:rPr>
              <a:t>(from her injuries.)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rianglefire.ilr.cornell.edu/primary/photosillustrations/images/large/5780pb39f16bp700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Results</a:t>
            </a:r>
            <a:endParaRPr lang="en-US" b="1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146 killed: 123 women, 23 men</a:t>
            </a:r>
          </a:p>
          <a:p>
            <a:r>
              <a:rPr lang="en-US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Youngest- 14 yrs. Old</a:t>
            </a:r>
          </a:p>
          <a:p>
            <a:r>
              <a:rPr lang="en-US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They pay each survivor 1 weeks pay.</a:t>
            </a:r>
          </a:p>
          <a:p>
            <a:r>
              <a:rPr lang="en-US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Weeks later they open another factory.</a:t>
            </a:r>
          </a:p>
          <a:p>
            <a:endParaRPr lang="en-US" dirty="0">
              <a:solidFill>
                <a:srgbClr val="FFC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How could have this tragedy been prevented?</a:t>
            </a:r>
            <a:endParaRPr lang="en-US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2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Criminal Trial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O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wners were found not guilty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lvl="6"/>
            <a:endParaRPr lang="en-US" b="1" dirty="0" smtClean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6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They did not know the doors were locked nor that the machines blocked the exits.</a:t>
            </a:r>
          </a:p>
          <a:p>
            <a:pPr lvl="6"/>
            <a:endParaRPr lang="en-US" b="1" dirty="0" smtClean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6"/>
            <a:r>
              <a:rPr lang="en-US" b="1" dirty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What does the verdict of the jury tell you about the people of the jury?</a:t>
            </a:r>
          </a:p>
          <a:p>
            <a:pPr lvl="6"/>
            <a:endParaRPr lang="en-US" b="1" dirty="0" smtClean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6"/>
            <a:r>
              <a:rPr lang="en-US" sz="4300" b="1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Civil Trial</a:t>
            </a:r>
            <a:endParaRPr lang="en-US" sz="4300" b="1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6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Each victims family received $75</a:t>
            </a:r>
            <a:r>
              <a:rPr lang="en-US" sz="1600" b="1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. </a:t>
            </a:r>
          </a:p>
          <a:p>
            <a:pPr lvl="6"/>
            <a:r>
              <a:rPr lang="en-US" sz="16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(2014 RV- $1,800)</a:t>
            </a:r>
          </a:p>
          <a:p>
            <a:pPr lvl="6"/>
            <a:endParaRPr lang="en-US" sz="1600" b="1" dirty="0" smtClean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6"/>
            <a:r>
              <a:rPr lang="en-US" b="1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Though their insurance paid $400 per person </a:t>
            </a:r>
            <a:r>
              <a:rPr lang="en-US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(2014 RV $10,000)</a:t>
            </a:r>
          </a:p>
          <a:p>
            <a:pPr lvl="6"/>
            <a:endParaRPr lang="en-US" b="1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6"/>
            <a:r>
              <a:rPr lang="en-US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Where did the rest of the money paid by the insurance go</a:t>
            </a:r>
            <a:r>
              <a:rPr lang="en-US" b="1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?</a:t>
            </a:r>
          </a:p>
          <a:p>
            <a:pPr lvl="6"/>
            <a:endParaRPr lang="en-US" b="1" dirty="0" smtClean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/>
          </a:p>
        </p:txBody>
      </p:sp>
      <p:pic>
        <p:nvPicPr>
          <p:cNvPr id="4" name="Picture 3" descr="http://trianglefire.ilr.cornell.edu/primary/photosillustrations/images/large/5780pbx39ff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048000" cy="353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9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388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Triangle Shirtwaist Factory Fire</vt:lpstr>
      <vt:lpstr>Background  History</vt:lpstr>
      <vt:lpstr>Labor conditions</vt:lpstr>
      <vt:lpstr>Working conditions</vt:lpstr>
      <vt:lpstr>What started the fire?</vt:lpstr>
      <vt:lpstr>How did the people react?</vt:lpstr>
      <vt:lpstr>Emergency crew/ Reaction</vt:lpstr>
      <vt:lpstr>Results</vt:lpstr>
      <vt:lpstr>The Criminal Trial</vt:lpstr>
    </vt:vector>
  </TitlesOfParts>
  <Company>Fremont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 Shirtwaist Factory Fire</dc:title>
  <dc:creator>sarca</dc:creator>
  <cp:lastModifiedBy>sarca</cp:lastModifiedBy>
  <cp:revision>35</cp:revision>
  <cp:lastPrinted>2015-03-11T21:16:16Z</cp:lastPrinted>
  <dcterms:created xsi:type="dcterms:W3CDTF">2015-03-10T15:58:13Z</dcterms:created>
  <dcterms:modified xsi:type="dcterms:W3CDTF">2015-03-16T21:21:26Z</dcterms:modified>
</cp:coreProperties>
</file>