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ppt/activeX/activeX2.xml" ContentType="application/vnd.ms-office.activeX+xml"/>
  <Override PartName="/ppt/notesSlides/notesSlide3.xml" ContentType="application/vnd.openxmlformats-officedocument.presentationml.notesSlide+xml"/>
  <Override PartName="/ppt/activeX/activeX3.xml" ContentType="application/vnd.ms-office.activeX+xml"/>
  <Override PartName="/ppt/activeX/activeX4.xml" ContentType="application/vnd.ms-office.activeX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ctiveX/activeX5.xml" ContentType="application/vnd.ms-office.activeX+xml"/>
  <Override PartName="/ppt/notesSlides/notesSlide10.xml" ContentType="application/vnd.openxmlformats-officedocument.presentationml.notesSlide+xml"/>
  <Override PartName="/ppt/activeX/activeX6.xml" ContentType="application/vnd.ms-office.activeX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70" r:id="rId3"/>
    <p:sldId id="272" r:id="rId4"/>
    <p:sldId id="273" r:id="rId5"/>
    <p:sldId id="274" r:id="rId6"/>
    <p:sldId id="258" r:id="rId7"/>
    <p:sldId id="256" r:id="rId8"/>
    <p:sldId id="259" r:id="rId9"/>
    <p:sldId id="271" r:id="rId10"/>
    <p:sldId id="264" r:id="rId11"/>
    <p:sldId id="269" r:id="rId12"/>
    <p:sldId id="262" r:id="rId13"/>
    <p:sldId id="263" r:id="rId14"/>
    <p:sldId id="265" r:id="rId15"/>
    <p:sldId id="25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9D768-6736-4B73-B3E1-9910B53AEBD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A2D03-A5BB-4229-9621-84C2DF7A77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0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2D03-A5BB-4229-9621-84C2DF7A771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E52D2-C50E-4D9D-B516-14A224487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541C4-5633-41F9-97BF-62CF61049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4F054-72C4-4E14-BF12-90181A3BF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7ADCE-951A-4B5C-8F06-E99100FFC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902AB-BB82-4733-9396-E445D41FF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2C519-4368-4B3B-A2CC-0E01CB3CF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BC509-B128-41C1-912E-F77BA948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34C6-3881-42C6-9949-1F1165359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41718-FA8F-4EB2-A113-144A23D43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2DA0A-D751-4503-A11D-2C30A227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C06DA-ABFA-45C4-97E2-8CE97BDCE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9D69224-1379-45E7-8911-3E0E2734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9.wmf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1.wmf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hyperlink" Target="http://www.youtube.com/watch?v=7r3Vln4bGLk" TargetMode="Externa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9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693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Meet Your Computer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reading this on YOUR computer…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CONGRATULATIONS!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a computer that works and is connected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enough components that it us up and running.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filled with mini-lessons in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format. These can be viewed, paused, played back and viewed again, and again, as often as desired!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838200"/>
            <a:ext cx="5558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(A beginner’s guide to a personal computer)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90808" y="4466625"/>
            <a:ext cx="326679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Meet Your Computer 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Accessing the Internet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9600" y="1905000"/>
            <a:ext cx="717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1. Turn your computer on</a:t>
            </a: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4038600" y="27432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352800"/>
            <a:ext cx="9398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352800"/>
            <a:ext cx="20574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2514600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2806772"/>
            <a:ext cx="342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362200" y="4876800"/>
            <a:ext cx="3708400" cy="404813"/>
          </a:xfrm>
          <a:prstGeom prst="rect">
            <a:avLst/>
          </a:prstGeom>
          <a:noFill/>
          <a:ln w="38100" cmpd="dbl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ISP = Internet Service Provider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69925" y="5522913"/>
            <a:ext cx="79391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5. To go to a site on the WWW, enter its address in the address bar near the</a:t>
            </a:r>
          </a:p>
          <a:p>
            <a:r>
              <a:rPr lang="en-US" dirty="0"/>
              <a:t>     top of the </a:t>
            </a:r>
            <a:r>
              <a:rPr lang="en-US" dirty="0" smtClean="0"/>
              <a:t>screen; i.e.,              , and hit the ‘Enter’ key or click ‘Go’</a:t>
            </a:r>
            <a:endParaRPr lang="en-US" dirty="0"/>
          </a:p>
        </p:txBody>
      </p:sp>
      <p:pic>
        <p:nvPicPr>
          <p:cNvPr id="10258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88275" y="5839114"/>
            <a:ext cx="6572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09600" y="403860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4. You’re now ready to begin using your ISP* to access the </a:t>
            </a:r>
          </a:p>
          <a:p>
            <a:r>
              <a:rPr lang="en-US"/>
              <a:t>    World Wide Web (to use the Internet)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93725" y="3313113"/>
            <a:ext cx="676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3. If there is no shortcut, click                  , then                          ,   </a:t>
            </a:r>
          </a:p>
          <a:p>
            <a:r>
              <a:rPr lang="en-US"/>
              <a:t>    then find your ISP* then click it to open it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0"/>
            <a:ext cx="693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Meet Your Computer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93725" y="2514599"/>
            <a:ext cx="82427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2. If there is an ISP* shortcut icon        (this is Internet Explorer’s) on </a:t>
            </a:r>
            <a:r>
              <a:rPr lang="en-US" dirty="0" smtClean="0"/>
              <a:t>your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desktop</a:t>
            </a:r>
            <a:r>
              <a:rPr lang="en-US" dirty="0"/>
              <a:t>, double click it. </a:t>
            </a:r>
            <a:r>
              <a:rPr lang="en-US" dirty="0" smtClean="0"/>
              <a:t>(      is Google Chrome’s ,       is </a:t>
            </a:r>
            <a:r>
              <a:rPr lang="en-US" dirty="0"/>
              <a:t>America </a:t>
            </a:r>
            <a:r>
              <a:rPr lang="en-US" dirty="0" err="1"/>
              <a:t>Online’s</a:t>
            </a:r>
            <a:r>
              <a:rPr lang="en-US" dirty="0"/>
              <a:t>)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5896264"/>
            <a:ext cx="8096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0"/>
            <a:ext cx="693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Meet Your Computer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5160" y="1219199"/>
            <a:ext cx="8597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home page of the site you went to should appear on your screen. Below is the</a:t>
            </a:r>
          </a:p>
          <a:p>
            <a:r>
              <a:rPr lang="en-US" dirty="0" smtClean="0"/>
              <a:t>home page of the Institute for the Study of Knowledge Management in Education: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65530"/>
            <a:ext cx="5715000" cy="4688319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0960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http://www.youtube.com/watch?v=kMRDmkFsUZs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272534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Parts of a Computer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48" name="ShockwaveFlash1" r:id="rId2" imgW="7923810" imgH="5180952"/>
        </mc:Choice>
        <mc:Fallback>
          <p:control name="ShockwaveFlash1" r:id="rId2" imgW="7923810" imgH="5180952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762000"/>
                  <a:ext cx="7923213" cy="518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60198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http://www.youtube.com/watch?v=QsROH9YfOZk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15338" y="304800"/>
            <a:ext cx="5113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Computer Hardware and Accessing Software</a:t>
            </a:r>
            <a:endParaRPr lang="en-US" b="1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2" name="ShockwaveFlash1" r:id="rId2" imgW="7923810" imgH="5028571"/>
        </mc:Choice>
        <mc:Fallback>
          <p:control name="ShockwaveFlash1" r:id="rId2" imgW="7923810" imgH="5028571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838200"/>
                  <a:ext cx="7923213" cy="5029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2297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Skills to Practice: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1600200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00100" lvl="1" indent="-342900"/>
            <a:r>
              <a:rPr lang="en-US" sz="1600" dirty="0"/>
              <a:t>1. Working with folders: in your ‘My Documents’ folder, make a folder titled </a:t>
            </a:r>
            <a:r>
              <a:rPr lang="en-US" sz="1600" dirty="0" smtClean="0"/>
              <a:t>‘Folder 1’</a:t>
            </a:r>
            <a:endParaRPr lang="en-US" sz="1600" dirty="0"/>
          </a:p>
          <a:p>
            <a:pPr marL="800100" lvl="1" indent="-342900"/>
            <a:r>
              <a:rPr lang="en-US" sz="1600" dirty="0"/>
              <a:t>    and then make </a:t>
            </a:r>
            <a:r>
              <a:rPr lang="en-US" sz="1600" dirty="0" smtClean="0"/>
              <a:t>three folders </a:t>
            </a:r>
            <a:r>
              <a:rPr lang="en-US" sz="1600" dirty="0"/>
              <a:t>within it </a:t>
            </a:r>
            <a:r>
              <a:rPr lang="en-US" sz="1600" dirty="0" smtClean="0"/>
              <a:t>titled ‘home’, ‘city’, and ‘state’. </a:t>
            </a:r>
          </a:p>
          <a:p>
            <a:pPr marL="800100" lvl="1" indent="-342900"/>
            <a:r>
              <a:rPr lang="en-US" sz="1600" dirty="0" smtClean="0"/>
              <a:t>2. Open a new Word document (start-all programs-Microsoft office-</a:t>
            </a:r>
            <a:r>
              <a:rPr lang="en-US" sz="1600" dirty="0"/>
              <a:t>M</a:t>
            </a:r>
            <a:r>
              <a:rPr lang="en-US" sz="1600" dirty="0" smtClean="0"/>
              <a:t>icrosoft word)</a:t>
            </a:r>
            <a:endParaRPr lang="en-US" sz="1600" dirty="0"/>
          </a:p>
          <a:p>
            <a:pPr marL="800100" lvl="1" indent="-342900"/>
            <a:r>
              <a:rPr lang="en-US" sz="1600" dirty="0" smtClean="0"/>
              <a:t>3. Open up your ISP browser (Internet Explorer, Google, Yahoo, or…)</a:t>
            </a:r>
          </a:p>
          <a:p>
            <a:pPr marL="800100" lvl="1" indent="-342900"/>
            <a:r>
              <a:rPr lang="en-US" sz="1600" dirty="0" smtClean="0"/>
              <a:t>4. Go to ‘google.com’ (type google.com in the browser’s address bar)</a:t>
            </a:r>
          </a:p>
          <a:p>
            <a:pPr marL="800100" lvl="1" indent="-342900"/>
            <a:r>
              <a:rPr lang="en-US" sz="1600" dirty="0" smtClean="0"/>
              <a:t>5. Click on ‘maps’ (should be in the bar of </a:t>
            </a:r>
            <a:r>
              <a:rPr lang="en-US" sz="1600" dirty="0"/>
              <a:t>G</a:t>
            </a:r>
            <a:r>
              <a:rPr lang="en-US" sz="1600" dirty="0" smtClean="0"/>
              <a:t>oogle choices near the top of the screen)</a:t>
            </a:r>
          </a:p>
          <a:p>
            <a:pPr marL="800100" lvl="1" indent="-342900"/>
            <a:r>
              <a:rPr lang="en-US" sz="1600" dirty="0" smtClean="0"/>
              <a:t>6. Type </a:t>
            </a:r>
            <a:r>
              <a:rPr lang="en-US" sz="1600" b="1" dirty="0" smtClean="0"/>
              <a:t>YOUR</a:t>
            </a:r>
            <a:r>
              <a:rPr lang="en-US" sz="1600" dirty="0" smtClean="0"/>
              <a:t> home address in the blank area in the middle-top of the screen </a:t>
            </a:r>
          </a:p>
          <a:p>
            <a:pPr marL="800100" lvl="1" indent="-342900"/>
            <a:r>
              <a:rPr lang="en-US" sz="1600" dirty="0" smtClean="0"/>
              <a:t>7. Click on the magnifying lens…and a map of the area of your home should appear!</a:t>
            </a:r>
          </a:p>
          <a:p>
            <a:pPr marL="800100" lvl="1" indent="-342900"/>
            <a:r>
              <a:rPr lang="en-US" sz="1600" dirty="0" smtClean="0"/>
              <a:t>8. Click on the bubble with an ‘A’ that indicates your home</a:t>
            </a:r>
          </a:p>
          <a:p>
            <a:pPr marL="800100" lvl="1" indent="-342900"/>
            <a:r>
              <a:rPr lang="en-US" sz="1600" dirty="0" smtClean="0"/>
              <a:t>9. Hold the ‘Alt’ and ‘</a:t>
            </a:r>
            <a:r>
              <a:rPr lang="en-US" sz="1600" dirty="0" err="1" smtClean="0"/>
              <a:t>PrtScrn</a:t>
            </a:r>
            <a:r>
              <a:rPr lang="en-US" sz="1600" dirty="0" smtClean="0"/>
              <a:t>’ buttons down at the same time (you’re copying the screen)</a:t>
            </a:r>
          </a:p>
          <a:p>
            <a:pPr marL="800100" lvl="1" indent="-342900"/>
            <a:r>
              <a:rPr lang="en-US" sz="1600" dirty="0" smtClean="0"/>
              <a:t>10. Go to the Word document, click on it, and then hold the ‘Ctrl’ and ‘V’ keys down</a:t>
            </a:r>
          </a:p>
          <a:p>
            <a:pPr marL="800100" lvl="1" indent="-342900"/>
            <a:r>
              <a:rPr lang="en-US" sz="1600" dirty="0" smtClean="0"/>
              <a:t>11. A copy of the whole map that was on your screen should now be ‘pasted’ on the document</a:t>
            </a:r>
          </a:p>
          <a:p>
            <a:pPr marL="800100" lvl="1" indent="-342900"/>
            <a:r>
              <a:rPr lang="en-US" sz="1600" dirty="0" smtClean="0"/>
              <a:t>12. Hold the ‘Ctrl’ and ‘S’ keys down and a ‘Save As’ screen should appear.</a:t>
            </a:r>
          </a:p>
          <a:p>
            <a:pPr marL="800100" lvl="1" indent="-342900"/>
            <a:r>
              <a:rPr lang="en-US" sz="1600" dirty="0" smtClean="0"/>
              <a:t>13. Navigate to the ‘My Documents’ folder, then click the down arrow to ‘Folder 1’ and click</a:t>
            </a:r>
          </a:p>
          <a:p>
            <a:pPr marL="800100" lvl="1" indent="-342900"/>
            <a:r>
              <a:rPr lang="en-US" sz="1600" dirty="0"/>
              <a:t> </a:t>
            </a:r>
            <a:r>
              <a:rPr lang="en-US" sz="1600" dirty="0" smtClean="0"/>
              <a:t>     on it, then click on the ‘home’ folder. At the bottom of this pop-up screen you should name</a:t>
            </a:r>
          </a:p>
          <a:p>
            <a:pPr marL="800100" lvl="1" indent="-342900"/>
            <a:r>
              <a:rPr lang="en-US" sz="1600" dirty="0"/>
              <a:t> </a:t>
            </a:r>
            <a:r>
              <a:rPr lang="en-US" sz="1600" dirty="0" smtClean="0"/>
              <a:t>     the document… ‘home map’ and then click save.</a:t>
            </a:r>
          </a:p>
          <a:p>
            <a:pPr marL="800100" lvl="1" indent="-342900"/>
            <a:r>
              <a:rPr lang="en-US" sz="1600" dirty="0" smtClean="0"/>
              <a:t>14. You now have a map of your home saved on a document!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1143000" y="0"/>
            <a:ext cx="693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Meet Your Computer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2297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Skills to Practice: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0" y="160020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00100" lvl="1" indent="-342900"/>
            <a:r>
              <a:rPr lang="en-US" sz="1600" dirty="0" smtClean="0"/>
              <a:t>1. Open a new Word document (start-all programs-Microsoft office-Microsoft word)</a:t>
            </a:r>
          </a:p>
          <a:p>
            <a:pPr marL="800100" lvl="1" indent="-342900"/>
            <a:r>
              <a:rPr lang="en-US" sz="1600" dirty="0" smtClean="0"/>
              <a:t>2. Open up your ISP browser (Internet Explorer, Google, Yahoo, or…)</a:t>
            </a:r>
          </a:p>
          <a:p>
            <a:pPr marL="800100" lvl="1" indent="-342900"/>
            <a:r>
              <a:rPr lang="en-US" sz="1600" dirty="0" smtClean="0"/>
              <a:t>3. Go to ‘google.com’ (type google.com in the browser’s address bar)</a:t>
            </a:r>
          </a:p>
          <a:p>
            <a:pPr marL="800100" lvl="1" indent="-342900"/>
            <a:r>
              <a:rPr lang="en-US" sz="1600" dirty="0" smtClean="0"/>
              <a:t>4. Click on ‘maps’ (should be in the bar of Google choices near the top of the screen)</a:t>
            </a:r>
          </a:p>
          <a:p>
            <a:pPr marL="800100" lvl="1" indent="-342900"/>
            <a:r>
              <a:rPr lang="en-US" sz="1600" dirty="0" smtClean="0"/>
              <a:t>5. Type </a:t>
            </a:r>
            <a:r>
              <a:rPr lang="en-US" sz="1600" b="1" dirty="0" smtClean="0"/>
              <a:t>YOUR</a:t>
            </a:r>
            <a:r>
              <a:rPr lang="en-US" sz="1600" dirty="0" smtClean="0"/>
              <a:t> home city or county in the blank area in the middle-top of the screen </a:t>
            </a:r>
          </a:p>
          <a:p>
            <a:pPr marL="800100" lvl="1" indent="-342900"/>
            <a:r>
              <a:rPr lang="en-US" sz="1600" dirty="0" smtClean="0"/>
              <a:t>6. Hold the ‘Alt’ and ‘</a:t>
            </a:r>
            <a:r>
              <a:rPr lang="en-US" sz="1600" dirty="0" err="1" smtClean="0"/>
              <a:t>PrtScrn</a:t>
            </a:r>
            <a:r>
              <a:rPr lang="en-US" sz="1600" dirty="0" smtClean="0"/>
              <a:t>’ buttons down at the same time (you’re copying the screen)</a:t>
            </a:r>
          </a:p>
          <a:p>
            <a:pPr marL="800100" lvl="1" indent="-342900"/>
            <a:r>
              <a:rPr lang="en-US" sz="1600" dirty="0" smtClean="0"/>
              <a:t>7. Go to the Word document, click on it, and then hold the ‘Ctrl’ and ‘V’ keys down (together)</a:t>
            </a:r>
          </a:p>
          <a:p>
            <a:pPr marL="800100" lvl="1" indent="-342900"/>
            <a:r>
              <a:rPr lang="en-US" sz="1600" dirty="0" smtClean="0"/>
              <a:t>8. A copy of the whole map that was on your screen should now be ‘pasted’ on the document</a:t>
            </a:r>
          </a:p>
          <a:p>
            <a:pPr marL="800100" lvl="1" indent="-342900"/>
            <a:r>
              <a:rPr lang="en-US" sz="1600" dirty="0" smtClean="0"/>
              <a:t>9. Hold the ‘Ctrl’ and ‘S’ keys down and a ‘Save As’ screen should appear</a:t>
            </a:r>
          </a:p>
          <a:p>
            <a:pPr marL="800100" lvl="1" indent="-342900"/>
            <a:r>
              <a:rPr lang="en-US" sz="1600" dirty="0" smtClean="0"/>
              <a:t>10. Navigate to the ‘My Documents’ folder, then click the down arrow to ‘Folder 1’ and click</a:t>
            </a:r>
          </a:p>
          <a:p>
            <a:pPr marL="800100" lvl="1" indent="-342900"/>
            <a:r>
              <a:rPr lang="en-US" sz="1600" dirty="0" smtClean="0"/>
              <a:t>      on it, then click on the ‘city’ folder. At the bottom of this pop-up screen you should name</a:t>
            </a:r>
          </a:p>
          <a:p>
            <a:pPr marL="800100" lvl="1" indent="-342900"/>
            <a:r>
              <a:rPr lang="en-US" sz="1600" dirty="0" smtClean="0"/>
              <a:t>      the document… ‘city map’ and then click ‘save’. Change city to county if needed.</a:t>
            </a:r>
          </a:p>
          <a:p>
            <a:pPr marL="800100" lvl="1" indent="-342900"/>
            <a:r>
              <a:rPr lang="en-US" sz="1600" dirty="0" smtClean="0"/>
              <a:t>11. You now have a map of your city saved on a document!</a:t>
            </a:r>
          </a:p>
          <a:p>
            <a:pPr marL="800100" lvl="1" indent="-342900"/>
            <a:endParaRPr lang="en-US" sz="1600" dirty="0"/>
          </a:p>
          <a:p>
            <a:pPr marL="800100" lvl="1" indent="-342900"/>
            <a:r>
              <a:rPr lang="en-US" sz="1600" b="1" dirty="0" smtClean="0"/>
              <a:t>You can repeat the process and at step 6 type in your home state and then save </a:t>
            </a:r>
          </a:p>
          <a:p>
            <a:pPr marL="800100" lvl="1" indent="-342900"/>
            <a:r>
              <a:rPr lang="en-US" sz="1600" b="1" dirty="0" smtClean="0"/>
              <a:t>the image of your home state, that’s on a document, in your folder titled ‘State’.</a:t>
            </a: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0"/>
            <a:ext cx="693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Meet Your Computer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638800"/>
            <a:ext cx="4782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http://www.youtube.com/watch?v=j_jflTm4zsI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7470" y="228600"/>
            <a:ext cx="85055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viewing this on someone else’s computer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learn how to set up YOUR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computer…watch this video: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6" name="ShockwaveFlash1" r:id="rId2" imgW="7923810" imgH="4571429"/>
        </mc:Choice>
        <mc:Fallback>
          <p:control name="ShockwaveFlash1" r:id="rId2" imgW="7923810" imgH="4571429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990600"/>
                  <a:ext cx="7923213" cy="4572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0198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5"/>
              </a:rPr>
              <a:t>http://www.youtube.com/watch?v=7r3Vln4bGLk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48416" y="197088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is a ‘tour’ of a typical home computer: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04" name="ShockwaveFlash1" r:id="rId2" imgW="7923810" imgH="5106113"/>
        </mc:Choice>
        <mc:Fallback>
          <p:control name="ShockwaveFlash1" r:id="rId2" imgW="7923810" imgH="5106113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685800"/>
                  <a:ext cx="7923213" cy="5105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57200"/>
            <a:ext cx="686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Ever wonder what a computer is?     This video explains this!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905000" y="61722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http://www.youtube.com/watch?v=7cXEOWAStq4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24" name="ShockwaveFlash1" r:id="rId2" imgW="7849696" imgH="4877481"/>
        </mc:Choice>
        <mc:Fallback>
          <p:control name="ShockwaveFlash1" r:id="rId2" imgW="7849696" imgH="4877481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400" y="1066800"/>
                  <a:ext cx="7850188" cy="4876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098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61722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http://www.youtube.com/watch?v=K00dKueUDuI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5351" y="381000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 Parts of a Desktop Computer</a:t>
            </a:r>
            <a:endParaRPr lang="en-US" b="1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196" name="ShockwaveFlash1" r:id="rId2" imgW="7772400" imgH="5105520"/>
        </mc:Choice>
        <mc:Fallback>
          <p:control name="ShockwaveFlash1" r:id="rId2" imgW="7772400" imgH="510552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914400"/>
                  <a:ext cx="7772400" cy="5105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238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391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Accessing and Opening Programs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861966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1] If there is a shortcut icon for the program you want on your desktop, double click it</a:t>
            </a:r>
            <a:r>
              <a:rPr lang="en-US" sz="1600" dirty="0" smtClean="0"/>
              <a:t>, or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/>
              <a:t>    </a:t>
            </a:r>
            <a:r>
              <a:rPr lang="en-US" sz="1600" dirty="0" smtClean="0"/>
              <a:t>click                  * or           * look for (scroll if necessary) the icon for the program you want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    and click on it. Some PC’s have an                    tab to click on to access the programs. 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* </a:t>
            </a:r>
            <a:r>
              <a:rPr lang="en-US" sz="1600" b="1" dirty="0" smtClean="0"/>
              <a:t>The ‘start’ button is usually on the very bottom left corner of your monitor screen.</a:t>
            </a:r>
            <a:endParaRPr lang="en-US" sz="1600" b="1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9239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743200"/>
            <a:ext cx="1019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114800"/>
            <a:ext cx="19716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1371600" y="5791200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197475" y="4267200"/>
            <a:ext cx="7620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AutoShape 14"/>
          <p:cNvSpPr>
            <a:spLocks/>
          </p:cNvSpPr>
          <p:nvPr/>
        </p:nvSpPr>
        <p:spPr bwMode="auto">
          <a:xfrm>
            <a:off x="6035675" y="4419600"/>
            <a:ext cx="152400" cy="1752600"/>
          </a:xfrm>
          <a:prstGeom prst="lef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57200" y="3733800"/>
            <a:ext cx="777385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3]  If you want to open a Microsoft Office program (Word, PowerPoint, etc.), click on</a:t>
            </a:r>
          </a:p>
          <a:p>
            <a:r>
              <a:rPr lang="en-US" sz="1600" dirty="0" smtClean="0"/>
              <a:t>                                            </a:t>
            </a:r>
            <a:r>
              <a:rPr lang="en-US" sz="1600" dirty="0"/>
              <a:t>and then click on the program you want to work with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You may have to click on                 and then</a:t>
            </a:r>
          </a:p>
          <a:p>
            <a:r>
              <a:rPr lang="en-US" sz="1600" dirty="0" smtClean="0"/>
              <a:t>     to get to                                  .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1143000" y="0"/>
            <a:ext cx="693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Meet Your Computer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2305050"/>
            <a:ext cx="4381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513" y="4391025"/>
            <a:ext cx="19050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298097"/>
            <a:ext cx="8477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4340959"/>
            <a:ext cx="228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2" y="4564797"/>
            <a:ext cx="18669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17525" y="1179513"/>
            <a:ext cx="2582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Opening existing files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65113" y="1584325"/>
            <a:ext cx="88264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1</a:t>
            </a:r>
            <a:r>
              <a:rPr lang="en-US" sz="1600" dirty="0" smtClean="0"/>
              <a:t>] If there is a ‘My Documents’            folder* on your screen, double click it to open it. You can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    also access you files by clicking on                 ,           or          (bottom left) and then click the 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    ‘My Documents’ or ‘Documents’.                    </a:t>
            </a:r>
            <a:endParaRPr lang="en-US" sz="1600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600200"/>
            <a:ext cx="60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80988" y="2812526"/>
            <a:ext cx="8244308" cy="11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2] </a:t>
            </a:r>
            <a:r>
              <a:rPr lang="en-US" sz="1600" dirty="0"/>
              <a:t>Within this folder are some default folders (pictures, music, etc.). That is where you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    should save any new pictures, music, etc., that you put into your computer. You’ll learn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    how, later.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7200" y="5867400"/>
            <a:ext cx="799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*The ‘My Documents’ folder is your digital filing cabinet! You should file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all things here in a logical manner so you’ll be able to find them later.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80988" y="4114800"/>
            <a:ext cx="86019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4] Double click all the icons on your desktop, just because you </a:t>
            </a:r>
            <a:r>
              <a:rPr lang="en-US" sz="1600" dirty="0" smtClean="0"/>
              <a:t>can! </a:t>
            </a:r>
            <a:r>
              <a:rPr lang="en-US" sz="1600" dirty="0"/>
              <a:t>Y</a:t>
            </a:r>
            <a:r>
              <a:rPr lang="en-US" sz="1600" dirty="0" smtClean="0"/>
              <a:t>ou’ll </a:t>
            </a:r>
            <a:r>
              <a:rPr lang="en-US" sz="1600" dirty="0"/>
              <a:t>see what they </a:t>
            </a:r>
            <a:r>
              <a:rPr lang="en-US" sz="1600" dirty="0" smtClean="0"/>
              <a:t>are;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but close them when done by clicking the     in the upper right corner)</a:t>
            </a:r>
            <a:endParaRPr lang="en-US" sz="1600" dirty="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80988" y="4876800"/>
            <a:ext cx="78602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5] To shut down your computer, </a:t>
            </a:r>
            <a:r>
              <a:rPr lang="en-US" sz="1600" dirty="0" smtClean="0"/>
              <a:t>close </a:t>
            </a:r>
            <a:r>
              <a:rPr lang="en-US" sz="1600" dirty="0"/>
              <a:t>out of all </a:t>
            </a:r>
            <a:r>
              <a:rPr lang="en-US" sz="1600" dirty="0" smtClean="0"/>
              <a:t>open programs and click on the ‘start’</a:t>
            </a:r>
            <a:endParaRPr lang="en-US" sz="1600" dirty="0"/>
          </a:p>
          <a:p>
            <a:r>
              <a:rPr lang="en-US" sz="1600" dirty="0" smtClean="0"/>
              <a:t>    button, </a:t>
            </a:r>
            <a:r>
              <a:rPr lang="en-US" sz="1600" dirty="0"/>
              <a:t>click                       </a:t>
            </a:r>
            <a:r>
              <a:rPr lang="en-US" sz="1600" dirty="0" smtClean="0"/>
              <a:t>, or            </a:t>
            </a:r>
            <a:r>
              <a:rPr lang="en-US" sz="1600" dirty="0" err="1" smtClean="0"/>
              <a:t>or</a:t>
            </a:r>
            <a:r>
              <a:rPr lang="en-US" sz="1600" dirty="0" smtClean="0"/>
              <a:t>                   .</a:t>
            </a:r>
            <a:endParaRPr lang="en-US" sz="1600" dirty="0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057400"/>
            <a:ext cx="9239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6397" y="5180392"/>
            <a:ext cx="11620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00093" y="5180392"/>
            <a:ext cx="4762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1143000" y="0"/>
            <a:ext cx="693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Meet Your Computer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15011" y="2038368"/>
            <a:ext cx="4381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2" y="5185350"/>
            <a:ext cx="981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109" y="2066925"/>
            <a:ext cx="5334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4407187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460" y="4969162"/>
            <a:ext cx="5334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17525" y="1179513"/>
            <a:ext cx="253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Creating New Folders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209800"/>
            <a:ext cx="15716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1630306"/>
            <a:ext cx="72017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1] To create a new folder </a:t>
            </a:r>
            <a:r>
              <a:rPr lang="en-US" sz="1600" b="1" dirty="0"/>
              <a:t>right</a:t>
            </a:r>
            <a:r>
              <a:rPr lang="en-US" sz="1600" dirty="0"/>
              <a:t> click </a:t>
            </a:r>
            <a:r>
              <a:rPr lang="en-US" sz="1600" dirty="0" smtClean="0"/>
              <a:t>where you want the folder to be, such as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within </a:t>
            </a:r>
            <a:r>
              <a:rPr lang="en-US" sz="1600" dirty="0"/>
              <a:t>the </a:t>
            </a:r>
            <a:r>
              <a:rPr lang="en-US" sz="1600" dirty="0" smtClean="0"/>
              <a:t>opened (double click it to open it) </a:t>
            </a:r>
            <a:r>
              <a:rPr lang="en-US" sz="1600" dirty="0"/>
              <a:t>‘My Documents’ folder and:</a:t>
            </a:r>
          </a:p>
          <a:p>
            <a:endParaRPr lang="en-US" sz="1600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429000"/>
            <a:ext cx="22860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2895600"/>
            <a:ext cx="2757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2] This menu will drop down: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3400" y="3581400"/>
            <a:ext cx="203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3] Left click on ‘New’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2514600" y="3581400"/>
            <a:ext cx="1066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33400" y="4267200"/>
            <a:ext cx="2262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4]  Left click on ‘Folder’</a:t>
            </a:r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4953000"/>
            <a:ext cx="1190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2743200" y="3657600"/>
            <a:ext cx="25146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33400" y="5715000"/>
            <a:ext cx="3416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6] Name it now by typing in a name.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334000" y="2362200"/>
            <a:ext cx="2686050" cy="692150"/>
          </a:xfrm>
          <a:prstGeom prst="rect">
            <a:avLst/>
          </a:prstGeom>
          <a:noFill/>
          <a:ln w="508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 can create folders</a:t>
            </a:r>
          </a:p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within folders!</a:t>
            </a:r>
          </a:p>
        </p:txBody>
      </p:sp>
      <p:sp>
        <p:nvSpPr>
          <p:cNvPr id="6162" name="AutoShape 18"/>
          <p:cNvSpPr>
            <a:spLocks/>
          </p:cNvSpPr>
          <p:nvPr/>
        </p:nvSpPr>
        <p:spPr bwMode="auto">
          <a:xfrm>
            <a:off x="3276600" y="2209800"/>
            <a:ext cx="228600" cy="1676400"/>
          </a:xfrm>
          <a:prstGeom prst="leftBrace">
            <a:avLst>
              <a:gd name="adj1" fmla="val 6111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33400" y="4953000"/>
            <a:ext cx="4125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5] A ‘New Folder’                       will appear!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43000" y="0"/>
            <a:ext cx="693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Meet Your Computer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5995204"/>
            <a:ext cx="1581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693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Meet Your Computer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17525" y="1179513"/>
            <a:ext cx="26468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Folders within Folders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4815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1] Double click any folder to open it and then double click                    to</a:t>
            </a:r>
          </a:p>
          <a:p>
            <a:r>
              <a:rPr lang="en-US" dirty="0"/>
              <a:t> </a:t>
            </a:r>
            <a:r>
              <a:rPr lang="en-US" dirty="0" smtClean="0"/>
              <a:t>   make a new folder…don’t forget to name it!</a:t>
            </a:r>
          </a:p>
          <a:p>
            <a:endParaRPr lang="en-US" dirty="0"/>
          </a:p>
          <a:p>
            <a:r>
              <a:rPr lang="en-US" dirty="0" smtClean="0"/>
              <a:t>2] You can even make folders within folders, within folders!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927977"/>
            <a:ext cx="1219200" cy="344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3886200"/>
            <a:ext cx="7498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Hint: </a:t>
            </a:r>
            <a:r>
              <a:rPr lang="en-US" sz="2400" b="1" dirty="0" smtClean="0"/>
              <a:t>take a few seconds to LOGICALLY name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sz="2400" b="1" dirty="0" smtClean="0"/>
              <a:t>folders and files so you can easily find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400" b="1" dirty="0" smtClean="0"/>
              <a:t>them in the future!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00600"/>
            <a:ext cx="1323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1477</Words>
  <Application>Microsoft Office PowerPoint</Application>
  <PresentationFormat>On-screen Show (4:3)</PresentationFormat>
  <Paragraphs>133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Silver State HS</dc:creator>
  <cp:lastModifiedBy> </cp:lastModifiedBy>
  <cp:revision>99</cp:revision>
  <dcterms:created xsi:type="dcterms:W3CDTF">2006-01-10T16:11:52Z</dcterms:created>
  <dcterms:modified xsi:type="dcterms:W3CDTF">2013-03-28T15:56:47Z</dcterms:modified>
</cp:coreProperties>
</file>