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3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6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1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9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4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7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01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49B-B231-3041-946C-D9BCF5995FFD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1BDC-7563-E043-BE1D-FEB2C7132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8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ar-TN"/>
              <a:t>الى أين تذهب؟</a:t>
            </a: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Where are you going?</a:t>
            </a:r>
          </a:p>
        </p:txBody>
      </p:sp>
    </p:spTree>
    <p:extLst>
      <p:ext uri="{BB962C8B-B14F-4D97-AF65-F5344CB8AC3E}">
        <p14:creationId xmlns:p14="http://schemas.microsoft.com/office/powerpoint/2010/main" val="4041202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الـبـيـت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652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الـمـكـتـبـة</a:t>
            </a:r>
            <a:endParaRPr lang="en-US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4124325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6888"/>
            <a:ext cx="3848100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3716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63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الـمـكـتـبـة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160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الكـنـيـسـة</a:t>
            </a:r>
            <a:endParaRPr lang="en-US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3525"/>
            <a:ext cx="40481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16075"/>
            <a:ext cx="379095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1850"/>
            <a:ext cx="32004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005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/>
              <a:t>الكنيسة</a:t>
            </a:r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07489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الـمـسـجـد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22897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81400"/>
            <a:ext cx="4067175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39147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7338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765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الـمـسجد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ar-TN"/>
              <a:t> </a:t>
            </a:r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305425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الـمـعبد</a:t>
            </a: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295400"/>
            <a:ext cx="3686175" cy="276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57625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5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TN" dirty="0" smtClean="0"/>
              <a:t>السينيما</a:t>
            </a:r>
            <a:br>
              <a:rPr lang="ar-TN" dirty="0" smtClean="0"/>
            </a:b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5410200" cy="2974975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590800"/>
            <a:ext cx="33623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65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الــسـوق</a:t>
            </a:r>
            <a:r>
              <a:rPr lang="ar-TN" dirty="0"/>
              <a:t>	</a:t>
            </a:r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2004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3762375" cy="281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25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2819400"/>
            <a:ext cx="7772400" cy="1470025"/>
          </a:xfrm>
        </p:spPr>
        <p:txBody>
          <a:bodyPr/>
          <a:lstStyle/>
          <a:p>
            <a:r>
              <a:rPr lang="ar-TN" dirty="0" smtClean="0"/>
              <a:t>انا </a:t>
            </a:r>
            <a:r>
              <a:rPr lang="ar-TN" dirty="0"/>
              <a:t>اذهب الى...</a:t>
            </a: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572000"/>
            <a:ext cx="6400800" cy="1752600"/>
          </a:xfrm>
        </p:spPr>
        <p:txBody>
          <a:bodyPr/>
          <a:lstStyle/>
          <a:p>
            <a:r>
              <a:rPr lang="en-US"/>
              <a:t>I am going to../ I go to …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1000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1475"/>
            <a:ext cx="2066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664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هذه</a:t>
            </a:r>
            <a:r>
              <a:rPr lang="en-US" dirty="0" smtClean="0"/>
              <a:t>؟ </a:t>
            </a:r>
            <a:endParaRPr lang="en-US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905000"/>
            <a:ext cx="4953000" cy="30099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20255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err="1" smtClean="0"/>
              <a:t>هذه</a:t>
            </a:r>
            <a:r>
              <a:rPr lang="en-US" dirty="0" smtClean="0"/>
              <a:t> </a:t>
            </a:r>
            <a:r>
              <a:rPr lang="en-US" dirty="0" err="1" smtClean="0"/>
              <a:t>مدرسة</a:t>
            </a:r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953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0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هذا</a:t>
            </a:r>
            <a:r>
              <a:rPr lang="en-US" dirty="0" smtClean="0"/>
              <a:t>؟</a:t>
            </a: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058988"/>
            <a:ext cx="5715000" cy="37560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55634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x-none" dirty="0" smtClean="0"/>
              <a:t>هذا مطعم</a:t>
            </a:r>
            <a:endParaRPr lang="en-US" dirty="0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16175"/>
            <a:ext cx="5715000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714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هذا</a:t>
            </a:r>
            <a:r>
              <a:rPr lang="en-US" dirty="0" smtClean="0"/>
              <a:t>؟</a:t>
            </a:r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781550" cy="358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678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هذا</a:t>
            </a:r>
            <a:r>
              <a:rPr lang="en-US" dirty="0" smtClean="0"/>
              <a:t> </a:t>
            </a:r>
            <a:r>
              <a:rPr lang="en-US" dirty="0" err="1" smtClean="0"/>
              <a:t>مقهى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828800"/>
            <a:ext cx="3543300" cy="2657475"/>
          </a:xfrm>
          <a:noFill/>
          <a:ln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249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هذا</a:t>
            </a:r>
            <a:r>
              <a:rPr lang="en-US" dirty="0" smtClean="0"/>
              <a:t>؟</a:t>
            </a:r>
            <a:endParaRPr lang="en-US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28800"/>
            <a:ext cx="5157788" cy="41306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80583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هذا</a:t>
            </a:r>
            <a:r>
              <a:rPr lang="en-US" dirty="0" smtClean="0"/>
              <a:t> </a:t>
            </a:r>
            <a:r>
              <a:rPr lang="en-US" dirty="0" err="1" smtClean="0"/>
              <a:t>بيت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89125"/>
            <a:ext cx="5157788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1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هذه</a:t>
            </a:r>
            <a:r>
              <a:rPr lang="en-US" dirty="0" smtClean="0"/>
              <a:t>؟</a:t>
            </a:r>
            <a:endParaRPr lang="en-US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57400"/>
            <a:ext cx="5343525" cy="35877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1734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هذه</a:t>
            </a:r>
            <a:r>
              <a:rPr lang="en-US" dirty="0" smtClean="0"/>
              <a:t> </a:t>
            </a:r>
            <a:r>
              <a:rPr lang="en-US" dirty="0" err="1" smtClean="0"/>
              <a:t>مكتبة</a:t>
            </a:r>
            <a:endParaRPr lang="en-US" dirty="0"/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743200"/>
            <a:ext cx="5114925" cy="34353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271467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الـمـدرسـة</a:t>
            </a:r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2954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5738"/>
            <a:ext cx="4876800" cy="296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19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94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هذه</a:t>
            </a:r>
            <a:r>
              <a:rPr lang="en-US" dirty="0" smtClean="0"/>
              <a:t>؟ </a:t>
            </a:r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692275"/>
            <a:ext cx="5867400" cy="44037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76559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هذه</a:t>
            </a:r>
            <a:r>
              <a:rPr lang="en-US" dirty="0" smtClean="0"/>
              <a:t> </a:t>
            </a:r>
            <a:r>
              <a:rPr lang="en-US" dirty="0" err="1" smtClean="0"/>
              <a:t>كنيسة</a:t>
            </a:r>
            <a:endParaRPr lang="en-US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905000"/>
            <a:ext cx="6215063" cy="46656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55642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هذا</a:t>
            </a:r>
            <a:r>
              <a:rPr lang="en-US" dirty="0" smtClean="0"/>
              <a:t>؟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8527" b="8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81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هذا</a:t>
            </a:r>
            <a:r>
              <a:rPr lang="en-US" dirty="0" smtClean="0"/>
              <a:t> </a:t>
            </a:r>
            <a:r>
              <a:rPr lang="en-US" dirty="0" err="1" smtClean="0"/>
              <a:t>مسجد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447800"/>
            <a:ext cx="6019800" cy="45085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87039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هذا</a:t>
            </a:r>
            <a:r>
              <a:rPr lang="en-US" dirty="0" smtClean="0"/>
              <a:t>؟</a:t>
            </a:r>
            <a:endParaRPr lang="en-US" dirty="0"/>
          </a:p>
        </p:txBody>
      </p:sp>
      <p:pic>
        <p:nvPicPr>
          <p:cNvPr id="542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049463"/>
            <a:ext cx="4724400" cy="353853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61810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هذا معبد</a:t>
            </a:r>
            <a:endParaRPr lang="en-US" dirty="0"/>
          </a:p>
        </p:txBody>
      </p:sp>
      <p:pic>
        <p:nvPicPr>
          <p:cNvPr id="553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752600"/>
            <a:ext cx="6110288" cy="45767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9536857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هذا</a:t>
            </a:r>
            <a:r>
              <a:rPr lang="en-US" dirty="0" smtClean="0"/>
              <a:t>؟ </a:t>
            </a:r>
            <a:endParaRPr lang="en-US" dirty="0"/>
          </a:p>
        </p:txBody>
      </p:sp>
      <p:pic>
        <p:nvPicPr>
          <p:cNvPr id="563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286000"/>
            <a:ext cx="3548063" cy="32337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60150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هذا</a:t>
            </a:r>
            <a:r>
              <a:rPr lang="en-US" dirty="0" smtClean="0"/>
              <a:t> </a:t>
            </a:r>
            <a:r>
              <a:rPr lang="en-US" dirty="0" err="1" smtClean="0"/>
              <a:t>سينيما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667000"/>
            <a:ext cx="3471863" cy="31638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544215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ما</a:t>
            </a:r>
            <a:r>
              <a:rPr lang="en-US" dirty="0" smtClean="0"/>
              <a:t> </a:t>
            </a:r>
            <a:r>
              <a:rPr lang="en-US" dirty="0" err="1" smtClean="0"/>
              <a:t>هذا</a:t>
            </a:r>
            <a:r>
              <a:rPr lang="en-US" dirty="0" smtClean="0"/>
              <a:t>؟</a:t>
            </a:r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209800"/>
            <a:ext cx="5067300" cy="3378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99642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هذا</a:t>
            </a:r>
            <a:r>
              <a:rPr lang="en-US" dirty="0" smtClean="0"/>
              <a:t> </a:t>
            </a:r>
            <a:r>
              <a:rPr lang="en-US" dirty="0" err="1" smtClean="0"/>
              <a:t>سوق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6781800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63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الـمـدرسـة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818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481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الـمـطـعـم</a:t>
            </a:r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6385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391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286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958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6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TN" sz="9600" dirty="0" smtClean="0"/>
              <a:t>الـمـطـعـم</a:t>
            </a:r>
            <a:endParaRPr lang="en-US" sz="9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1531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00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الـمـقـهــى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905000"/>
            <a:ext cx="341947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476625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8862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53000"/>
            <a:ext cx="358140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6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الـمـقهى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6294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72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TN" dirty="0" smtClean="0"/>
              <a:t>الـبـيـت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36688"/>
            <a:ext cx="3533775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21200"/>
            <a:ext cx="28194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423862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2200"/>
            <a:ext cx="34290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733800" cy="253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647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37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96</Words>
  <Application>Microsoft Macintosh PowerPoint</Application>
  <PresentationFormat>On-screen Show (4:3)</PresentationFormat>
  <Paragraphs>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الى أين تذهب؟</vt:lpstr>
      <vt:lpstr>انا اذهب الى...</vt:lpstr>
      <vt:lpstr>الـمـدرسـة</vt:lpstr>
      <vt:lpstr>الـمـدرسـة</vt:lpstr>
      <vt:lpstr>الـمـطـعـم</vt:lpstr>
      <vt:lpstr>الـمـطـعـم</vt:lpstr>
      <vt:lpstr>الـمـقـهــى</vt:lpstr>
      <vt:lpstr>الـمـقهى</vt:lpstr>
      <vt:lpstr>الـبـيـت</vt:lpstr>
      <vt:lpstr>الـبـيـت</vt:lpstr>
      <vt:lpstr>الـمـكـتـبـة</vt:lpstr>
      <vt:lpstr>الـمـكـتـبـة</vt:lpstr>
      <vt:lpstr>الكـنـيـسـة</vt:lpstr>
      <vt:lpstr>الكنيسة</vt:lpstr>
      <vt:lpstr>الـمـسـجـد</vt:lpstr>
      <vt:lpstr>الـمـسجد</vt:lpstr>
      <vt:lpstr>الـمـعبد</vt:lpstr>
      <vt:lpstr>السينيما </vt:lpstr>
      <vt:lpstr>الــسـوق </vt:lpstr>
      <vt:lpstr>ما هذه؟ </vt:lpstr>
      <vt:lpstr>هذه مدرسة</vt:lpstr>
      <vt:lpstr>ما هذا؟</vt:lpstr>
      <vt:lpstr>هذا مطعم</vt:lpstr>
      <vt:lpstr>ما هذا؟</vt:lpstr>
      <vt:lpstr>هذا مقهى.</vt:lpstr>
      <vt:lpstr>ما هذا؟</vt:lpstr>
      <vt:lpstr>هذا بيت</vt:lpstr>
      <vt:lpstr>ما هذه؟</vt:lpstr>
      <vt:lpstr>هذه مكتبة</vt:lpstr>
      <vt:lpstr>ما هذه؟ </vt:lpstr>
      <vt:lpstr>هذه كنيسة</vt:lpstr>
      <vt:lpstr>ما هذا؟</vt:lpstr>
      <vt:lpstr>هذا مسجد </vt:lpstr>
      <vt:lpstr>ما هذا؟</vt:lpstr>
      <vt:lpstr>هذا معبد</vt:lpstr>
      <vt:lpstr>ما هذا؟ </vt:lpstr>
      <vt:lpstr>هذا سينيما.</vt:lpstr>
      <vt:lpstr>ما هذا؟</vt:lpstr>
      <vt:lpstr>هذا سوق</vt:lpstr>
    </vt:vector>
  </TitlesOfParts>
  <Company>Washington Latin PCS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الى أين تذهب؟</dc:title>
  <dc:creator>Alexander Porcelli</dc:creator>
  <cp:lastModifiedBy>Alexander Porcelli</cp:lastModifiedBy>
  <cp:revision>2</cp:revision>
  <dcterms:created xsi:type="dcterms:W3CDTF">2013-10-08T19:08:39Z</dcterms:created>
  <dcterms:modified xsi:type="dcterms:W3CDTF">2013-10-08T21:14:50Z</dcterms:modified>
</cp:coreProperties>
</file>