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99" d="100"/>
          <a:sy n="199" d="100"/>
        </p:scale>
        <p:origin x="-120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4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8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3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5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4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0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2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6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9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803E-643D-4CFD-907E-5D4A56BC199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9B8CF-14C7-4DD3-B377-458F7168C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6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Goals and Goal Setting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Health &amp; Wellness</a:t>
            </a:r>
          </a:p>
        </p:txBody>
      </p:sp>
    </p:spTree>
    <p:extLst>
      <p:ext uri="{BB962C8B-B14F-4D97-AF65-F5344CB8AC3E}">
        <p14:creationId xmlns:p14="http://schemas.microsoft.com/office/powerpoint/2010/main" val="340255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 Goals: attaining something specific within a specific time period.</a:t>
            </a:r>
          </a:p>
          <a:p>
            <a:r>
              <a:rPr lang="en-US" dirty="0" smtClean="0"/>
              <a:t>Subjective Goals: general statements of intent. “I want to do well.”</a:t>
            </a:r>
          </a:p>
          <a:p>
            <a:r>
              <a:rPr lang="en-US" dirty="0" smtClean="0"/>
              <a:t>Outcome Goals: focus on the results of a competition or event. Goal to win. </a:t>
            </a:r>
            <a:r>
              <a:rPr lang="en-US" i="1" dirty="0" smtClean="0"/>
              <a:t>I will get the highest score on this exam</a:t>
            </a:r>
            <a:r>
              <a:rPr lang="en-US" dirty="0" smtClean="0"/>
              <a:t>. Note: we are generally not in total control of achieving these.</a:t>
            </a:r>
          </a:p>
          <a:p>
            <a:r>
              <a:rPr lang="en-US" dirty="0" smtClean="0"/>
              <a:t>Performance Goals: focus on performance or standard independent of competitors. </a:t>
            </a:r>
            <a:r>
              <a:rPr lang="en-US" i="1" dirty="0" smtClean="0"/>
              <a:t>I will get an 85% or better on this exam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 Goals: focus on actions within a performance. “My goal is to count to 5 between each question on the exam.”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5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Specific Goals – </a:t>
            </a:r>
            <a:r>
              <a:rPr lang="en-US" b="1" dirty="0" smtClean="0"/>
              <a:t>SMART Goals</a:t>
            </a:r>
          </a:p>
          <a:p>
            <a:r>
              <a:rPr lang="en-US" dirty="0" smtClean="0"/>
              <a:t>Set Difficult but realistic Goals</a:t>
            </a:r>
          </a:p>
          <a:p>
            <a:r>
              <a:rPr lang="en-US" dirty="0" smtClean="0"/>
              <a:t>Record Goals</a:t>
            </a:r>
          </a:p>
          <a:p>
            <a:r>
              <a:rPr lang="en-US" dirty="0" smtClean="0"/>
              <a:t>Develop goal achievement strategies</a:t>
            </a:r>
          </a:p>
          <a:p>
            <a:r>
              <a:rPr lang="en-US" dirty="0" smtClean="0"/>
              <a:t>Consider personality and motivation</a:t>
            </a:r>
          </a:p>
          <a:p>
            <a:r>
              <a:rPr lang="en-US" dirty="0" smtClean="0"/>
              <a:t>Find your goal commitment</a:t>
            </a:r>
          </a:p>
          <a:p>
            <a:r>
              <a:rPr lang="en-US" dirty="0" smtClean="0"/>
              <a:t>Find your goal Support</a:t>
            </a:r>
          </a:p>
          <a:p>
            <a:r>
              <a:rPr lang="en-US" dirty="0" smtClean="0"/>
              <a:t>Find your means of evaluation and feedback</a:t>
            </a:r>
          </a:p>
          <a:p>
            <a:r>
              <a:rPr lang="en-US" dirty="0" smtClean="0"/>
              <a:t>Find your </a:t>
            </a:r>
            <a:r>
              <a:rPr lang="en-US" b="1" dirty="0" smtClean="0"/>
              <a:t>Accountability Partner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255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SMART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269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Specific</a:t>
            </a:r>
          </a:p>
          <a:p>
            <a:pPr lvl="1"/>
            <a:r>
              <a:rPr lang="en-US" dirty="0" smtClean="0"/>
              <a:t>I will lose 6.8 pounds (specific/objective) v. I want to lose some weight (non-specific/subjective).</a:t>
            </a:r>
          </a:p>
          <a:p>
            <a:r>
              <a:rPr lang="en-US" dirty="0" smtClean="0"/>
              <a:t>Measurable</a:t>
            </a:r>
          </a:p>
          <a:p>
            <a:pPr lvl="1"/>
            <a:r>
              <a:rPr lang="en-US" dirty="0" smtClean="0"/>
              <a:t>How will you know when you achieve your goal? What will indicate success?</a:t>
            </a:r>
          </a:p>
          <a:p>
            <a:r>
              <a:rPr lang="en-US" dirty="0" smtClean="0"/>
              <a:t>Attainable</a:t>
            </a:r>
          </a:p>
          <a:p>
            <a:pPr lvl="1"/>
            <a:r>
              <a:rPr lang="en-US" dirty="0" smtClean="0"/>
              <a:t>Make sure the goal is realistic, considering your resources and motivation. Caution: if it’s too realistic or easy you may lose interest – this is a fine line.</a:t>
            </a:r>
          </a:p>
          <a:p>
            <a:r>
              <a:rPr lang="en-US" dirty="0" smtClean="0"/>
              <a:t>Relevant</a:t>
            </a:r>
          </a:p>
          <a:p>
            <a:pPr lvl="1"/>
            <a:r>
              <a:rPr lang="en-US" dirty="0" smtClean="0"/>
              <a:t>Goals that have a strong personal meaning will be pursued with gusto. Take time and care to explore why you’re setting the goal, you’re setting – Own it!</a:t>
            </a:r>
          </a:p>
          <a:p>
            <a:r>
              <a:rPr lang="en-US" dirty="0" smtClean="0"/>
              <a:t>Time-bound</a:t>
            </a:r>
          </a:p>
          <a:p>
            <a:pPr lvl="1"/>
            <a:r>
              <a:rPr lang="en-US" dirty="0" smtClean="0"/>
              <a:t>Establish a deadline – I will lose 6.8 pounds by May 5</a:t>
            </a:r>
            <a:r>
              <a:rPr lang="en-US" baseline="30000" dirty="0" smtClean="0"/>
              <a:t>th</a:t>
            </a:r>
            <a:r>
              <a:rPr lang="en-US" dirty="0" smtClean="0"/>
              <a:t> of this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4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4410"/>
          </a:xfrm>
        </p:spPr>
        <p:txBody>
          <a:bodyPr/>
          <a:lstStyle/>
          <a:p>
            <a:r>
              <a:rPr lang="en-US" dirty="0" smtClean="0"/>
              <a:t>Finding your accountability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161"/>
            <a:ext cx="10515600" cy="497742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Your accountability partner CANNOT be just a name you write down – they are key to your success:</a:t>
            </a:r>
          </a:p>
          <a:p>
            <a:pPr lvl="0"/>
            <a:r>
              <a:rPr lang="en-US" dirty="0" smtClean="0"/>
              <a:t>Identify the best accountability partner for you and then:</a:t>
            </a:r>
          </a:p>
          <a:p>
            <a:pPr lvl="1"/>
            <a:r>
              <a:rPr lang="en-US" dirty="0" smtClean="0"/>
              <a:t>Talk with them about your goal</a:t>
            </a:r>
          </a:p>
          <a:p>
            <a:pPr lvl="2"/>
            <a:r>
              <a:rPr lang="en-US" dirty="0" smtClean="0"/>
              <a:t>Tell them what it is and why it’s important to you</a:t>
            </a:r>
          </a:p>
          <a:p>
            <a:pPr lvl="2"/>
            <a:r>
              <a:rPr lang="en-US" dirty="0" smtClean="0"/>
              <a:t>Tell them why you picked them to help you</a:t>
            </a:r>
          </a:p>
          <a:p>
            <a:pPr lvl="2"/>
            <a:r>
              <a:rPr lang="en-US" dirty="0" smtClean="0"/>
              <a:t>Tell them what you need from them – a weekly check-in, for example</a:t>
            </a:r>
          </a:p>
          <a:p>
            <a:pPr lvl="2"/>
            <a:r>
              <a:rPr lang="en-US" dirty="0" smtClean="0"/>
              <a:t>Ask them for their input (ideas) and their commitment </a:t>
            </a:r>
          </a:p>
          <a:p>
            <a:pPr lvl="0"/>
            <a:r>
              <a:rPr lang="en-US" dirty="0" smtClean="0"/>
              <a:t>The </a:t>
            </a:r>
            <a:r>
              <a:rPr lang="en-US" i="1" dirty="0" smtClean="0"/>
              <a:t>BEST</a:t>
            </a:r>
            <a:r>
              <a:rPr lang="en-US" dirty="0" smtClean="0"/>
              <a:t> accountability partner:</a:t>
            </a:r>
          </a:p>
          <a:p>
            <a:pPr lvl="1"/>
            <a:r>
              <a:rPr lang="en-US" dirty="0" smtClean="0"/>
              <a:t>Holds </a:t>
            </a:r>
            <a:r>
              <a:rPr lang="en-US" dirty="0"/>
              <a:t>a very positive attitude/opinion relative to what you’re trying to do (they will see your goal as a very good thing to do), and</a:t>
            </a:r>
          </a:p>
          <a:p>
            <a:pPr lvl="1"/>
            <a:r>
              <a:rPr lang="en-US" dirty="0"/>
              <a:t>has familiarity with what you’re trying to do (they have experience with the same or similar goals), and</a:t>
            </a:r>
          </a:p>
          <a:p>
            <a:pPr lvl="1"/>
            <a:r>
              <a:rPr lang="en-US" dirty="0"/>
              <a:t>sees or communicates with you on a regular basis (they see you or are in contact with you, at least once a week), and</a:t>
            </a:r>
          </a:p>
          <a:p>
            <a:pPr lvl="1"/>
            <a:r>
              <a:rPr lang="en-US" dirty="0"/>
              <a:t>is someone who’s opinion matters to you (this person matters in your life – parents, siblings, best friends, etc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9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Problems in Goal-Setting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Being willing to set goals </a:t>
            </a:r>
          </a:p>
          <a:p>
            <a:r>
              <a:rPr lang="en-US" dirty="0" smtClean="0"/>
              <a:t>Failing to include other people – accountability system</a:t>
            </a:r>
          </a:p>
          <a:p>
            <a:r>
              <a:rPr lang="en-US" dirty="0" smtClean="0"/>
              <a:t>Failing to set specific goals</a:t>
            </a:r>
          </a:p>
          <a:p>
            <a:r>
              <a:rPr lang="en-US" dirty="0" smtClean="0"/>
              <a:t>Setting too many goals too soon</a:t>
            </a:r>
          </a:p>
          <a:p>
            <a:r>
              <a:rPr lang="en-US" dirty="0" smtClean="0"/>
              <a:t>Failing to recognize or consider your personality and idiosyncrasies </a:t>
            </a:r>
          </a:p>
          <a:p>
            <a:r>
              <a:rPr lang="en-US" dirty="0" smtClean="0"/>
              <a:t>Not providing follow-up and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68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542</Words>
  <Application>Microsoft Macintosh PowerPoint</Application>
  <PresentationFormat>Custom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Goals and Goal Setting</vt:lpstr>
      <vt:lpstr>Goals</vt:lpstr>
      <vt:lpstr>Principles of Goal Setting</vt:lpstr>
      <vt:lpstr>Setting SMART Goals</vt:lpstr>
      <vt:lpstr>Finding your accountability partner</vt:lpstr>
      <vt:lpstr>Common Problems in Goal-Setting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Chad Spangler</dc:creator>
  <cp:lastModifiedBy>Lindsey Brandt</cp:lastModifiedBy>
  <cp:revision>15</cp:revision>
  <dcterms:created xsi:type="dcterms:W3CDTF">2016-01-20T14:11:25Z</dcterms:created>
  <dcterms:modified xsi:type="dcterms:W3CDTF">2017-04-26T14:51:27Z</dcterms:modified>
</cp:coreProperties>
</file>