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60" r:id="rId5"/>
    <p:sldId id="261" r:id="rId6"/>
    <p:sldId id="262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>
        <p:scale>
          <a:sx n="107" d="100"/>
          <a:sy n="107" d="100"/>
        </p:scale>
        <p:origin x="-72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0C5B6F-D4FD-4F39-A232-FA6E970B8372}" type="datetimeFigureOut">
              <a:rPr lang="en-US" smtClean="0"/>
              <a:t>4/26/2017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8CF655-2B60-4703-8BB8-336E22314C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49912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0C5B6F-D4FD-4F39-A232-FA6E970B8372}" type="datetimeFigureOut">
              <a:rPr lang="en-US" smtClean="0"/>
              <a:t>4/26/2017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8CF655-2B60-4703-8BB8-336E22314C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14255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0C5B6F-D4FD-4F39-A232-FA6E970B8372}" type="datetimeFigureOut">
              <a:rPr lang="en-US" smtClean="0"/>
              <a:t>4/26/2017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8CF655-2B60-4703-8BB8-336E22314C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29498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0C5B6F-D4FD-4F39-A232-FA6E970B8372}" type="datetimeFigureOut">
              <a:rPr lang="en-US" smtClean="0"/>
              <a:t>4/26/2017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8CF655-2B60-4703-8BB8-336E22314C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89014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0C5B6F-D4FD-4F39-A232-FA6E970B8372}" type="datetimeFigureOut">
              <a:rPr lang="en-US" smtClean="0"/>
              <a:t>4/26/2017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8CF655-2B60-4703-8BB8-336E22314C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57971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0C5B6F-D4FD-4F39-A232-FA6E970B8372}" type="datetimeFigureOut">
              <a:rPr lang="en-US" smtClean="0"/>
              <a:t>4/26/2017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8CF655-2B60-4703-8BB8-336E22314C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44897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0C5B6F-D4FD-4F39-A232-FA6E970B8372}" type="datetimeFigureOut">
              <a:rPr lang="en-US" smtClean="0"/>
              <a:t>4/26/2017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8CF655-2B60-4703-8BB8-336E22314C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09865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0C5B6F-D4FD-4F39-A232-FA6E970B8372}" type="datetimeFigureOut">
              <a:rPr lang="en-US" smtClean="0"/>
              <a:t>4/26/2017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8CF655-2B60-4703-8BB8-336E22314C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55640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0C5B6F-D4FD-4F39-A232-FA6E970B8372}" type="datetimeFigureOut">
              <a:rPr lang="en-US" smtClean="0"/>
              <a:t>4/26/2017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8CF655-2B60-4703-8BB8-336E22314C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31483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0C5B6F-D4FD-4F39-A232-FA6E970B8372}" type="datetimeFigureOut">
              <a:rPr lang="en-US" smtClean="0"/>
              <a:t>4/26/2017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8CF655-2B60-4703-8BB8-336E22314C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84982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0C5B6F-D4FD-4F39-A232-FA6E970B8372}" type="datetimeFigureOut">
              <a:rPr lang="en-US" smtClean="0"/>
              <a:t>4/26/2017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8CF655-2B60-4703-8BB8-336E22314C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40573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0C5B6F-D4FD-4F39-A232-FA6E970B8372}" type="datetimeFigureOut">
              <a:rPr lang="en-US" smtClean="0"/>
              <a:t>4/26/2017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8CF655-2B60-4703-8BB8-336E22314C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97271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gi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Ratios</a:t>
            </a:r>
            <a:endParaRPr lang="en-US" dirty="0"/>
          </a:p>
        </p:txBody>
      </p:sp>
      <p:pic>
        <p:nvPicPr>
          <p:cNvPr id="2050" name="Picture 2" descr="C:\Users\Deborah\AppData\Local\Microsoft\Windows\INetCache\IE\VCGGGNWO\screenshot_43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3282" y="3567898"/>
            <a:ext cx="1308100" cy="2705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Deborah\AppData\Local\Microsoft\Windows\INetCache\IE\VIC7GC2W\Ratio_Example[1]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268" y="328382"/>
            <a:ext cx="3048000" cy="2419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C:\Users\Deborah\AppData\Local\Microsoft\Windows\INetCache\IE\VIC7GC2W\ratioexample2[1]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6882" y="417528"/>
            <a:ext cx="1714500" cy="1771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C:\Users\Deborah\AppData\Local\Microsoft\Windows\INetCache\IE\VIC7GC2W\ratio2[1]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1840" y="4920448"/>
            <a:ext cx="2000250" cy="1181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001638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 Sports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4286" y="1825625"/>
            <a:ext cx="2369714" cy="4351338"/>
          </a:xfrm>
        </p:spPr>
        <p:txBody>
          <a:bodyPr/>
          <a:lstStyle/>
          <a:p>
            <a:r>
              <a:rPr lang="en-US" dirty="0" smtClean="0"/>
              <a:t>Save percentages</a:t>
            </a:r>
          </a:p>
          <a:p>
            <a:r>
              <a:rPr lang="en-US" dirty="0" smtClean="0"/>
              <a:t>Season standings</a:t>
            </a:r>
          </a:p>
          <a:p>
            <a:r>
              <a:rPr lang="en-US" dirty="0" smtClean="0"/>
              <a:t>Comparing wins and loses</a:t>
            </a:r>
          </a:p>
          <a:p>
            <a:endParaRPr lang="en-US" dirty="0"/>
          </a:p>
        </p:txBody>
      </p:sp>
      <p:pic>
        <p:nvPicPr>
          <p:cNvPr id="2050" name="Picture 2" descr="Lacrosse, Goalie, Goal Tender, Athlete, Sport, Unifor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650" y="1825625"/>
            <a:ext cx="5900939" cy="42105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ular Callout 4"/>
          <p:cNvSpPr/>
          <p:nvPr/>
        </p:nvSpPr>
        <p:spPr>
          <a:xfrm>
            <a:off x="3154116" y="833953"/>
            <a:ext cx="2421228" cy="1262129"/>
          </a:xfrm>
          <a:prstGeom prst="wedgeRectCallout">
            <a:avLst>
              <a:gd name="adj1" fmla="val -620"/>
              <a:gd name="adj2" fmla="val 88011"/>
            </a:avLst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i="1" dirty="0" smtClean="0">
                <a:solidFill>
                  <a:schemeClr val="tx1"/>
                </a:solidFill>
              </a:rPr>
              <a:t>I save 9 out of every 10 shots. That’s a 90% save percentage and a ratio of 9:10.</a:t>
            </a:r>
            <a:endParaRPr lang="en-US" i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37551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 Art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94738" y="1825625"/>
            <a:ext cx="2320612" cy="4351338"/>
          </a:xfrm>
        </p:spPr>
        <p:txBody>
          <a:bodyPr/>
          <a:lstStyle/>
          <a:p>
            <a:r>
              <a:rPr lang="en-US" dirty="0" smtClean="0"/>
              <a:t>Paint mixing</a:t>
            </a:r>
          </a:p>
          <a:p>
            <a:r>
              <a:rPr lang="en-US" dirty="0" smtClean="0"/>
              <a:t>Scaling images and photos</a:t>
            </a:r>
          </a:p>
          <a:p>
            <a:r>
              <a:rPr lang="en-US" dirty="0" smtClean="0"/>
              <a:t>Dimensions</a:t>
            </a:r>
            <a:endParaRPr lang="en-US" dirty="0"/>
          </a:p>
        </p:txBody>
      </p:sp>
      <p:pic>
        <p:nvPicPr>
          <p:cNvPr id="3074" name="Picture 2" descr="Palette, Paint, Oil, Painting, Painter, Art, Brush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017936">
            <a:off x="-437880" y="774124"/>
            <a:ext cx="6796291" cy="49667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ular Callout 5"/>
          <p:cNvSpPr/>
          <p:nvPr/>
        </p:nvSpPr>
        <p:spPr>
          <a:xfrm rot="202617">
            <a:off x="4898746" y="4844618"/>
            <a:ext cx="2421228" cy="1262129"/>
          </a:xfrm>
          <a:prstGeom prst="wedgeRectCallout">
            <a:avLst>
              <a:gd name="adj1" fmla="val -80304"/>
              <a:gd name="adj2" fmla="val -267888"/>
            </a:avLst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i="1" dirty="0" smtClean="0">
                <a:solidFill>
                  <a:schemeClr val="tx1"/>
                </a:solidFill>
              </a:rPr>
              <a:t>To make green, we can mix 1 part blue and 1 part yellow (a ratio of 1:1). </a:t>
            </a:r>
            <a:endParaRPr lang="en-US" i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42958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 Business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88745"/>
            <a:ext cx="9144000" cy="5469255"/>
          </a:xfrm>
          <a:prstGeom prst="rect">
            <a:avLst/>
          </a:prstGeom>
        </p:spPr>
      </p:pic>
      <p:sp>
        <p:nvSpPr>
          <p:cNvPr id="7" name="Content Placeholder 2"/>
          <p:cNvSpPr txBox="1">
            <a:spLocks/>
          </p:cNvSpPr>
          <p:nvPr/>
        </p:nvSpPr>
        <p:spPr>
          <a:xfrm>
            <a:off x="6194738" y="1825625"/>
            <a:ext cx="2320612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>
                <a:solidFill>
                  <a:schemeClr val="bg1"/>
                </a:solidFill>
              </a:rPr>
              <a:t>Banking and investments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Leverage ratios (debt-to-assets)</a:t>
            </a:r>
          </a:p>
        </p:txBody>
      </p:sp>
      <p:sp>
        <p:nvSpPr>
          <p:cNvPr id="9" name="Rectangular Callout 8"/>
          <p:cNvSpPr/>
          <p:nvPr/>
        </p:nvSpPr>
        <p:spPr>
          <a:xfrm>
            <a:off x="3464417" y="5525037"/>
            <a:ext cx="4765183" cy="1042417"/>
          </a:xfrm>
          <a:prstGeom prst="wedgeRectCallout">
            <a:avLst>
              <a:gd name="adj1" fmla="val -87218"/>
              <a:gd name="adj2" fmla="val -43622"/>
            </a:avLst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i="1" dirty="0" smtClean="0">
                <a:solidFill>
                  <a:schemeClr val="tx1"/>
                </a:solidFill>
              </a:rPr>
              <a:t>For every $100 you invest with me, you will get $300 in return. That’s a ratio of 100:300, or 1:3.</a:t>
            </a:r>
            <a:endParaRPr lang="en-US" i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73035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Food Servings</a:t>
            </a:r>
            <a:endParaRPr lang="en-US" dirty="0"/>
          </a:p>
        </p:txBody>
      </p:sp>
      <p:pic>
        <p:nvPicPr>
          <p:cNvPr id="1027" name="Picture 3" descr="C:\Users\Deborah\AppData\Local\Microsoft\Windows\INetCache\IE\VIC7GC2W\1280px-Cake_quarters.svg[1]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9866" y="1825625"/>
            <a:ext cx="5724267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631480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Ratios</a:t>
            </a:r>
            <a:endParaRPr lang="en-US" dirty="0"/>
          </a:p>
        </p:txBody>
      </p:sp>
      <p:pic>
        <p:nvPicPr>
          <p:cNvPr id="2050" name="Picture 2" descr="C:\Users\Deborah\AppData\Local\Microsoft\Windows\INetCache\IE\VCGGGNWO\screenshot_43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3282" y="3567898"/>
            <a:ext cx="1308100" cy="2705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Deborah\AppData\Local\Microsoft\Windows\INetCache\IE\VIC7GC2W\Ratio_Example[1]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268" y="328382"/>
            <a:ext cx="3048000" cy="2419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C:\Users\Deborah\AppData\Local\Microsoft\Windows\INetCache\IE\VIC7GC2W\ratioexample2[1]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6882" y="417528"/>
            <a:ext cx="1714500" cy="1771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C:\Users\Deborah\AppData\Local\Microsoft\Windows\INetCache\IE\VIC7GC2W\ratio2[1]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1840" y="4920448"/>
            <a:ext cx="2000250" cy="1181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2787410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26</TotalTime>
  <Words>100</Words>
  <Application>Microsoft Office PowerPoint</Application>
  <PresentationFormat>On-screen Show (4:3)</PresentationFormat>
  <Paragraphs>17</Paragraphs>
  <Slides>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Office Theme</vt:lpstr>
      <vt:lpstr>Ratios</vt:lpstr>
      <vt:lpstr>In Sports</vt:lpstr>
      <vt:lpstr>In Art </vt:lpstr>
      <vt:lpstr>In Business</vt:lpstr>
      <vt:lpstr>Food Servings</vt:lpstr>
      <vt:lpstr>Ratios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Ratios</dc:title>
  <dc:creator>user</dc:creator>
  <cp:lastModifiedBy>Deborah</cp:lastModifiedBy>
  <cp:revision>6</cp:revision>
  <dcterms:created xsi:type="dcterms:W3CDTF">2016-11-15T23:29:45Z</dcterms:created>
  <dcterms:modified xsi:type="dcterms:W3CDTF">2017-04-27T01:46:24Z</dcterms:modified>
</cp:coreProperties>
</file>