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569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Mechanism of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polymorphism is achieved in C++ using </a:t>
            </a:r>
            <a:r>
              <a:rPr lang="en-US" dirty="0" err="1" smtClean="0"/>
              <a:t>virt</a:t>
            </a:r>
            <a:endParaRPr lang="en-US" dirty="0" smtClean="0"/>
          </a:p>
          <a:p>
            <a:r>
              <a:rPr lang="en-US" dirty="0" smtClean="0"/>
              <a:t>Dynamic binding -Virtual function call is resolved at run-time. Static binding -Non-virtual member functions are resolved at compile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table (VTBL)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virtual table is used to resolve the function call at run time.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r>
              <a:rPr lang="en-US" dirty="0" smtClean="0"/>
              <a:t> class </a:t>
            </a:r>
            <a:r>
              <a:rPr lang="en-US" dirty="0" err="1" smtClean="0"/>
              <a:t>demovirtual</a:t>
            </a:r>
            <a:endParaRPr lang="en-US" dirty="0" smtClean="0"/>
          </a:p>
          <a:p>
            <a:r>
              <a:rPr lang="en-US" dirty="0" smtClean="0"/>
              <a:t>{public: </a:t>
            </a:r>
          </a:p>
          <a:p>
            <a:r>
              <a:rPr lang="en-US" dirty="0" smtClean="0"/>
              <a:t> virtual void display1();</a:t>
            </a:r>
          </a:p>
          <a:p>
            <a:r>
              <a:rPr lang="en-US" dirty="0" smtClean="0"/>
              <a:t> virtual void display2();</a:t>
            </a:r>
          </a:p>
          <a:p>
            <a:r>
              <a:rPr lang="en-US" dirty="0" smtClean="0"/>
              <a:t>}; 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5257800"/>
            <a:ext cx="320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5257800"/>
            <a:ext cx="3200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5257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Adress</a:t>
            </a:r>
            <a:r>
              <a:rPr lang="en-US" dirty="0" smtClean="0"/>
              <a:t> of </a:t>
            </a:r>
            <a:r>
              <a:rPr lang="en-US" dirty="0" err="1" smtClean="0"/>
              <a:t>demovirtual</a:t>
            </a:r>
            <a:r>
              <a:rPr lang="en-US" dirty="0" smtClean="0"/>
              <a:t>::dispaly1() 101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52578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Adress</a:t>
            </a:r>
            <a:r>
              <a:rPr lang="en-US" dirty="0" smtClean="0"/>
              <a:t> of </a:t>
            </a:r>
            <a:r>
              <a:rPr lang="en-US" dirty="0" err="1" smtClean="0"/>
              <a:t>demovirtual</a:t>
            </a:r>
            <a:r>
              <a:rPr lang="en-US" dirty="0" smtClean="0"/>
              <a:t>::dispaly2() 201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7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VTBL OF BASE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r>
              <a:rPr lang="en-US" dirty="0" smtClean="0"/>
              <a:t> class </a:t>
            </a:r>
            <a:r>
              <a:rPr lang="en-US" dirty="0" err="1" smtClean="0"/>
              <a:t>derivvirtual:public</a:t>
            </a:r>
            <a:r>
              <a:rPr lang="en-US" dirty="0" smtClean="0"/>
              <a:t> </a:t>
            </a:r>
            <a:r>
              <a:rPr lang="en-US" dirty="0" err="1" smtClean="0"/>
              <a:t>demovirtual</a:t>
            </a:r>
            <a:endParaRPr lang="en-US" dirty="0" smtClean="0"/>
          </a:p>
          <a:p>
            <a:r>
              <a:rPr lang="en-US" dirty="0" smtClean="0"/>
              <a:t>{public: </a:t>
            </a:r>
          </a:p>
          <a:p>
            <a:r>
              <a:rPr lang="en-US" dirty="0" smtClean="0"/>
              <a:t> </a:t>
            </a:r>
            <a:r>
              <a:rPr lang="en-US" dirty="0" smtClean="0"/>
              <a:t>virtual void </a:t>
            </a:r>
            <a:r>
              <a:rPr lang="en-US" dirty="0" smtClean="0"/>
              <a:t>display3();</a:t>
            </a:r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void display2</a:t>
            </a:r>
            <a:r>
              <a:rPr lang="en-US" dirty="0" smtClean="0"/>
              <a:t>(){ }</a:t>
            </a:r>
            <a:endParaRPr lang="en-US" dirty="0" smtClean="0"/>
          </a:p>
          <a:p>
            <a:r>
              <a:rPr lang="en-US" dirty="0" smtClean="0"/>
              <a:t>}; 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5257800"/>
            <a:ext cx="2514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5257800"/>
            <a:ext cx="2819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525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Adress</a:t>
            </a:r>
            <a:r>
              <a:rPr lang="en-US" dirty="0" smtClean="0"/>
              <a:t> of </a:t>
            </a:r>
            <a:r>
              <a:rPr lang="en-US" dirty="0" err="1" smtClean="0"/>
              <a:t>derivvirtual</a:t>
            </a:r>
            <a:r>
              <a:rPr lang="en-US" dirty="0" smtClean="0"/>
              <a:t>::dispaly3() 301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257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Adress</a:t>
            </a:r>
            <a:r>
              <a:rPr lang="en-US" dirty="0" smtClean="0"/>
              <a:t> of </a:t>
            </a:r>
            <a:r>
              <a:rPr lang="en-US" dirty="0" err="1" smtClean="0"/>
              <a:t>derivvirtual</a:t>
            </a:r>
            <a:r>
              <a:rPr lang="en-US" dirty="0" smtClean="0"/>
              <a:t>::dispaly2() 401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6477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VTBL OF DERIVED CLASS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0" y="5257800"/>
            <a:ext cx="2438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pointer(VPTR)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Every entry in the virtual table is a pointer that points to the derived function that is accessible by that class.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308</TotalTime>
  <Words>175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Solstice</vt:lpstr>
      <vt:lpstr>OBJECT ORIENTED PROGRAMMING WITH C++</vt:lpstr>
      <vt:lpstr>The Mechanism of Virtual Functions</vt:lpstr>
      <vt:lpstr>Virtual table (VTBL)</vt:lpstr>
      <vt:lpstr>Cont..</vt:lpstr>
      <vt:lpstr>Virtual pointer(VPTR)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Lalitha vp</cp:lastModifiedBy>
  <cp:revision>61</cp:revision>
  <dcterms:created xsi:type="dcterms:W3CDTF">2016-07-21T01:37:11Z</dcterms:created>
  <dcterms:modified xsi:type="dcterms:W3CDTF">2016-07-25T07:03:26Z</dcterms:modified>
</cp:coreProperties>
</file>