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81" r:id="rId2"/>
    <p:sldId id="258" r:id="rId3"/>
    <p:sldId id="257" r:id="rId4"/>
    <p:sldId id="277" r:id="rId5"/>
    <p:sldId id="261" r:id="rId6"/>
    <p:sldId id="262" r:id="rId7"/>
    <p:sldId id="278" r:id="rId8"/>
    <p:sldId id="279" r:id="rId9"/>
    <p:sldId id="280" r:id="rId10"/>
    <p:sldId id="266" r:id="rId11"/>
    <p:sldId id="273" r:id="rId12"/>
    <p:sldId id="272" r:id="rId13"/>
    <p:sldId id="271" r:id="rId14"/>
    <p:sldId id="269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30" autoAdjust="0"/>
    <p:restoredTop sz="94660"/>
  </p:normalViewPr>
  <p:slideViewPr>
    <p:cSldViewPr>
      <p:cViewPr varScale="1">
        <p:scale>
          <a:sx n="86" d="100"/>
          <a:sy n="86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10A01-D576-42B7-AEBA-880AD307DCD2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10488-95A5-48C6-B025-DEE3C57F0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CA424E-FFE0-4AE4-88E4-89DED09F318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303BE-00B5-428D-8667-EEF2D12CC9A1}" type="slidenum">
              <a:rPr lang="en-US"/>
              <a:pPr/>
              <a:t>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22193D-297D-4F41-8315-A20B0C427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20/09/2016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radeep\Desktop\calmpiano.mid" TargetMode="External"/><Relationship Id="rId1" Type="http://schemas.openxmlformats.org/officeDocument/2006/relationships/video" Target="file:///C:\Users\Pradeep\Desktop\(Clips9.co)_Past-Tense-Verbs--Easy-English-Conversation-Practice--ESL.mp4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radeep\Desktop\j0074332.mid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radeep\Desktop\Regular%20Verbs.wmv%20-%20%5bwww.flushyoutube.com%5d.mp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jpe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audio" Target="../media/audio1.wav"/><Relationship Id="rId16" Type="http://schemas.openxmlformats.org/officeDocument/2006/relationships/image" Target="../media/image27.wmf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wmf"/><Relationship Id="rId15" Type="http://schemas.openxmlformats.org/officeDocument/2006/relationships/image" Target="../media/image26.wmf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jpeg"/><Relationship Id="rId10" Type="http://schemas.openxmlformats.org/officeDocument/2006/relationships/image" Target="../media/image21.wmf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18" Type="http://schemas.openxmlformats.org/officeDocument/2006/relationships/image" Target="../media/image68.wmf"/><Relationship Id="rId26" Type="http://schemas.openxmlformats.org/officeDocument/2006/relationships/image" Target="../media/image76.png"/><Relationship Id="rId3" Type="http://schemas.openxmlformats.org/officeDocument/2006/relationships/image" Target="../media/image14.jpeg"/><Relationship Id="rId21" Type="http://schemas.openxmlformats.org/officeDocument/2006/relationships/image" Target="../media/image71.png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17" Type="http://schemas.openxmlformats.org/officeDocument/2006/relationships/image" Target="../media/image67.wmf"/><Relationship Id="rId25" Type="http://schemas.openxmlformats.org/officeDocument/2006/relationships/image" Target="../media/image75.png"/><Relationship Id="rId2" Type="http://schemas.openxmlformats.org/officeDocument/2006/relationships/audio" Target="../media/audio1.wav"/><Relationship Id="rId16" Type="http://schemas.openxmlformats.org/officeDocument/2006/relationships/image" Target="../media/image66.wmf"/><Relationship Id="rId20" Type="http://schemas.openxmlformats.org/officeDocument/2006/relationships/image" Target="../media/image70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24" Type="http://schemas.openxmlformats.org/officeDocument/2006/relationships/image" Target="../media/image74.png"/><Relationship Id="rId32" Type="http://schemas.openxmlformats.org/officeDocument/2006/relationships/image" Target="../media/image53.png"/><Relationship Id="rId5" Type="http://schemas.openxmlformats.org/officeDocument/2006/relationships/image" Target="../media/image55.wmf"/><Relationship Id="rId15" Type="http://schemas.openxmlformats.org/officeDocument/2006/relationships/image" Target="../media/image65.jpe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wmf"/><Relationship Id="rId19" Type="http://schemas.openxmlformats.org/officeDocument/2006/relationships/image" Target="../media/image69.png"/><Relationship Id="rId31" Type="http://schemas.openxmlformats.org/officeDocument/2006/relationships/image" Target="../media/image52.png"/><Relationship Id="rId4" Type="http://schemas.openxmlformats.org/officeDocument/2006/relationships/image" Target="../media/image54.wmf"/><Relationship Id="rId9" Type="http://schemas.openxmlformats.org/officeDocument/2006/relationships/image" Target="../media/image59.wmf"/><Relationship Id="rId14" Type="http://schemas.openxmlformats.org/officeDocument/2006/relationships/image" Target="../media/image64.wmf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8.wmf"/><Relationship Id="rId18" Type="http://schemas.openxmlformats.org/officeDocument/2006/relationships/image" Target="../media/image93.jpeg"/><Relationship Id="rId3" Type="http://schemas.openxmlformats.org/officeDocument/2006/relationships/image" Target="../media/image14.jpeg"/><Relationship Id="rId21" Type="http://schemas.openxmlformats.org/officeDocument/2006/relationships/image" Target="../media/image52.png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17" Type="http://schemas.openxmlformats.org/officeDocument/2006/relationships/image" Target="../media/image92.wmf"/><Relationship Id="rId2" Type="http://schemas.openxmlformats.org/officeDocument/2006/relationships/audio" Target="../media/audio1.wav"/><Relationship Id="rId16" Type="http://schemas.openxmlformats.org/officeDocument/2006/relationships/image" Target="../media/image91.wmf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wmf"/><Relationship Id="rId15" Type="http://schemas.openxmlformats.org/officeDocument/2006/relationships/image" Target="../media/image90.wmf"/><Relationship Id="rId10" Type="http://schemas.openxmlformats.org/officeDocument/2006/relationships/image" Target="../media/image85.wmf"/><Relationship Id="rId19" Type="http://schemas.openxmlformats.org/officeDocument/2006/relationships/image" Target="../media/image94.png"/><Relationship Id="rId4" Type="http://schemas.openxmlformats.org/officeDocument/2006/relationships/image" Target="../media/image79.wmf"/><Relationship Id="rId9" Type="http://schemas.openxmlformats.org/officeDocument/2006/relationships/image" Target="../media/image84.wmf"/><Relationship Id="rId14" Type="http://schemas.openxmlformats.org/officeDocument/2006/relationships/image" Target="../media/image8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752058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–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ushpa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adav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CLASS-SYB.ED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Year -2015-2016 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 –ICT (EPC-3)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Roll no- 45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762000"/>
            <a:ext cx="6186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Quiz  competition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evaluation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Pradeep\Desktop\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0"/>
            <a:ext cx="32004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431800" y="1265238"/>
            <a:ext cx="8280400" cy="47879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Prostokąt 2"/>
          <p:cNvSpPr/>
          <p:nvPr/>
        </p:nvSpPr>
        <p:spPr>
          <a:xfrm>
            <a:off x="1826713" y="4051942"/>
            <a:ext cx="5808803" cy="1938992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Kevin ______ at Pam when she saw him at </a:t>
            </a:r>
          </a:p>
          <a:p>
            <a:pPr>
              <a:defRPr/>
            </a:pPr>
            <a:r>
              <a:rPr lang="en-US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corridor.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456835" y="3923597"/>
            <a:ext cx="2548558" cy="76944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4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7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smiled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-1928" y="0"/>
            <a:ext cx="1764000" cy="792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bake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0" y="845058"/>
            <a:ext cx="1764000" cy="792000"/>
          </a:xfrm>
          <a:prstGeom prst="roundRect">
            <a:avLst/>
          </a:prstGeom>
          <a:solidFill>
            <a:srgbClr val="00FF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brush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-1928" y="1739692"/>
            <a:ext cx="1764000" cy="792000"/>
          </a:xfrm>
          <a:prstGeom prst="roundRect">
            <a:avLst/>
          </a:prstGeom>
          <a:solidFill>
            <a:srgbClr val="00CC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collect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0" y="2637000"/>
            <a:ext cx="1764000" cy="7920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cook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-1928" y="3494665"/>
            <a:ext cx="1764000" cy="792000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cry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0" y="4365104"/>
            <a:ext cx="1764000" cy="792000"/>
          </a:xfrm>
          <a:prstGeom prst="roundRect">
            <a:avLst/>
          </a:prstGeom>
          <a:solidFill>
            <a:srgbClr val="FF00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hug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-1928" y="5198934"/>
            <a:ext cx="1764000" cy="79200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iron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-1928" y="6052637"/>
            <a:ext cx="1764000" cy="79200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knit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7380000" y="0"/>
            <a:ext cx="1764000" cy="792000"/>
          </a:xfrm>
          <a:prstGeom prst="roundRect">
            <a:avLst/>
          </a:prstGeom>
          <a:solidFill>
            <a:srgbClr val="FF7C8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pack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7380000" y="845339"/>
            <a:ext cx="1764000" cy="792000"/>
          </a:xfrm>
          <a:prstGeom prst="roundRect">
            <a:avLst/>
          </a:prstGeom>
          <a:solidFill>
            <a:srgbClr val="9933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peel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7380000" y="1698033"/>
            <a:ext cx="1764000" cy="792000"/>
          </a:xfrm>
          <a:prstGeom prst="roundRect">
            <a:avLst/>
          </a:prstGeom>
          <a:solidFill>
            <a:srgbClr val="008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phone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7380000" y="2571335"/>
            <a:ext cx="1764000" cy="79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post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7380000" y="3429000"/>
            <a:ext cx="1764000" cy="792000"/>
          </a:xfrm>
          <a:prstGeom prst="roundRect">
            <a:avLst/>
          </a:prstGeom>
          <a:solidFill>
            <a:srgbClr val="66CC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smile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7380000" y="4295793"/>
            <a:ext cx="1764000" cy="79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snow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7380000" y="5157104"/>
            <a:ext cx="1764000" cy="792000"/>
          </a:xfrm>
          <a:prstGeom prst="roundRect">
            <a:avLst/>
          </a:prstGeom>
          <a:solidFill>
            <a:srgbClr val="FF3F3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wait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7380000" y="6052637"/>
            <a:ext cx="1764000" cy="792000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watch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438" y="111760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 l="2176" r="5930" b="22437"/>
          <a:stretch>
            <a:fillRect/>
          </a:stretch>
        </p:blipFill>
        <p:spPr bwMode="auto">
          <a:xfrm>
            <a:off x="1835150" y="23813"/>
            <a:ext cx="50149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6142637"/>
            <a:ext cx="932366" cy="61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5384" name="Obraz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4588" y="1411288"/>
            <a:ext cx="192722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431800" y="1265238"/>
            <a:ext cx="8280400" cy="47879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Prostokąt 2"/>
          <p:cNvSpPr/>
          <p:nvPr/>
        </p:nvSpPr>
        <p:spPr>
          <a:xfrm>
            <a:off x="1785489" y="4623618"/>
            <a:ext cx="5808803" cy="1323439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It _______ a lot in my town last winter.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699792" y="4476420"/>
            <a:ext cx="2186400" cy="76944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4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7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snowed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-1928" y="0"/>
            <a:ext cx="1764000" cy="792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bake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0" y="845058"/>
            <a:ext cx="1764000" cy="792000"/>
          </a:xfrm>
          <a:prstGeom prst="roundRect">
            <a:avLst/>
          </a:prstGeom>
          <a:solidFill>
            <a:srgbClr val="00FF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brush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-1928" y="1739692"/>
            <a:ext cx="1764000" cy="792000"/>
          </a:xfrm>
          <a:prstGeom prst="roundRect">
            <a:avLst/>
          </a:prstGeom>
          <a:solidFill>
            <a:srgbClr val="00CC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collect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0" y="2637000"/>
            <a:ext cx="1764000" cy="7920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cook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-1928" y="3494665"/>
            <a:ext cx="1764000" cy="792000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cry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0" y="4365104"/>
            <a:ext cx="1764000" cy="792000"/>
          </a:xfrm>
          <a:prstGeom prst="roundRect">
            <a:avLst/>
          </a:prstGeom>
          <a:solidFill>
            <a:srgbClr val="FF00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hug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-1928" y="5198934"/>
            <a:ext cx="1764000" cy="79200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iron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-1928" y="6052637"/>
            <a:ext cx="1764000" cy="79200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knit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7380000" y="0"/>
            <a:ext cx="1764000" cy="792000"/>
          </a:xfrm>
          <a:prstGeom prst="roundRect">
            <a:avLst/>
          </a:prstGeom>
          <a:solidFill>
            <a:srgbClr val="FF7C8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pack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7380000" y="845339"/>
            <a:ext cx="1764000" cy="792000"/>
          </a:xfrm>
          <a:prstGeom prst="roundRect">
            <a:avLst/>
          </a:prstGeom>
          <a:solidFill>
            <a:srgbClr val="9933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peel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7380000" y="1698033"/>
            <a:ext cx="1764000" cy="792000"/>
          </a:xfrm>
          <a:prstGeom prst="roundRect">
            <a:avLst/>
          </a:prstGeom>
          <a:solidFill>
            <a:srgbClr val="008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phone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7380000" y="2571335"/>
            <a:ext cx="1764000" cy="79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post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7380000" y="3429000"/>
            <a:ext cx="1764000" cy="792000"/>
          </a:xfrm>
          <a:prstGeom prst="roundRect">
            <a:avLst/>
          </a:prstGeom>
          <a:solidFill>
            <a:srgbClr val="66CC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smile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7380000" y="4295793"/>
            <a:ext cx="1764000" cy="79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snow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7380000" y="5157104"/>
            <a:ext cx="1764000" cy="792000"/>
          </a:xfrm>
          <a:prstGeom prst="roundRect">
            <a:avLst/>
          </a:prstGeom>
          <a:solidFill>
            <a:srgbClr val="FF3F3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wait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7380000" y="6052637"/>
            <a:ext cx="1764000" cy="792000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watch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438" y="111760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 l="2176" r="5930" b="22437"/>
          <a:stretch>
            <a:fillRect/>
          </a:stretch>
        </p:blipFill>
        <p:spPr bwMode="auto">
          <a:xfrm>
            <a:off x="1835150" y="23813"/>
            <a:ext cx="50149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6142637"/>
            <a:ext cx="932366" cy="61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216" name="Obraz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522413"/>
            <a:ext cx="266382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431800" y="1265238"/>
            <a:ext cx="8280400" cy="47879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Prostokąt 2"/>
          <p:cNvSpPr/>
          <p:nvPr/>
        </p:nvSpPr>
        <p:spPr>
          <a:xfrm>
            <a:off x="1837992" y="4023242"/>
            <a:ext cx="5808803" cy="1938992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Our </a:t>
            </a:r>
            <a:r>
              <a:rPr lang="en-GB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neighbours</a:t>
            </a:r>
            <a:r>
              <a:rPr lang="en-US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’ baby ______ loudly last night.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094442" y="4483286"/>
            <a:ext cx="1721474" cy="76944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4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7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cried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-1928" y="0"/>
            <a:ext cx="1764000" cy="792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bake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0" y="845058"/>
            <a:ext cx="1764000" cy="792000"/>
          </a:xfrm>
          <a:prstGeom prst="roundRect">
            <a:avLst/>
          </a:prstGeom>
          <a:solidFill>
            <a:srgbClr val="00FF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brush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-1928" y="1739692"/>
            <a:ext cx="1764000" cy="792000"/>
          </a:xfrm>
          <a:prstGeom prst="roundRect">
            <a:avLst/>
          </a:prstGeom>
          <a:solidFill>
            <a:srgbClr val="00CC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collect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0" y="2637000"/>
            <a:ext cx="1764000" cy="7920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cook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-1928" y="3494665"/>
            <a:ext cx="1764000" cy="792000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cry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0" y="4365104"/>
            <a:ext cx="1764000" cy="792000"/>
          </a:xfrm>
          <a:prstGeom prst="roundRect">
            <a:avLst/>
          </a:prstGeom>
          <a:solidFill>
            <a:srgbClr val="FF00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hug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-1928" y="5198934"/>
            <a:ext cx="1764000" cy="79200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iron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-1928" y="6052637"/>
            <a:ext cx="1764000" cy="79200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knit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7380000" y="0"/>
            <a:ext cx="1764000" cy="792000"/>
          </a:xfrm>
          <a:prstGeom prst="roundRect">
            <a:avLst/>
          </a:prstGeom>
          <a:solidFill>
            <a:srgbClr val="FF7C8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pack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7380000" y="845339"/>
            <a:ext cx="1764000" cy="792000"/>
          </a:xfrm>
          <a:prstGeom prst="roundRect">
            <a:avLst/>
          </a:prstGeom>
          <a:solidFill>
            <a:srgbClr val="9933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peel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7380000" y="1698033"/>
            <a:ext cx="1764000" cy="792000"/>
          </a:xfrm>
          <a:prstGeom prst="roundRect">
            <a:avLst/>
          </a:prstGeom>
          <a:solidFill>
            <a:srgbClr val="008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phone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7380000" y="2571335"/>
            <a:ext cx="1764000" cy="79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post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7380000" y="3429000"/>
            <a:ext cx="1764000" cy="792000"/>
          </a:xfrm>
          <a:prstGeom prst="roundRect">
            <a:avLst/>
          </a:prstGeom>
          <a:solidFill>
            <a:srgbClr val="66CC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smile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7380000" y="4295793"/>
            <a:ext cx="1764000" cy="79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snow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7380000" y="5157104"/>
            <a:ext cx="1764000" cy="792000"/>
          </a:xfrm>
          <a:prstGeom prst="roundRect">
            <a:avLst/>
          </a:prstGeom>
          <a:solidFill>
            <a:srgbClr val="FF3F3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wait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7380000" y="6052637"/>
            <a:ext cx="1764000" cy="792000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watch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438" y="111760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/>
          <a:srcRect l="2176" r="5930" b="22437"/>
          <a:stretch>
            <a:fillRect/>
          </a:stretch>
        </p:blipFill>
        <p:spPr bwMode="auto">
          <a:xfrm>
            <a:off x="1835150" y="23813"/>
            <a:ext cx="50149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6142637"/>
            <a:ext cx="932366" cy="61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192" name="Obraz 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8700" y="1444625"/>
            <a:ext cx="263366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431800" y="1265238"/>
            <a:ext cx="8280400" cy="47879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Prostokąt 2"/>
          <p:cNvSpPr/>
          <p:nvPr/>
        </p:nvSpPr>
        <p:spPr>
          <a:xfrm>
            <a:off x="1796159" y="4553927"/>
            <a:ext cx="5808803" cy="1323439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Thomas _______ the birds in the country.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3808661" y="4387663"/>
            <a:ext cx="2548558" cy="76944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4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7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watched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-1928" y="0"/>
            <a:ext cx="1764000" cy="792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bake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0" y="845058"/>
            <a:ext cx="1764000" cy="792000"/>
          </a:xfrm>
          <a:prstGeom prst="roundRect">
            <a:avLst/>
          </a:prstGeom>
          <a:solidFill>
            <a:srgbClr val="00FF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brush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-1928" y="1739692"/>
            <a:ext cx="1764000" cy="792000"/>
          </a:xfrm>
          <a:prstGeom prst="roundRect">
            <a:avLst/>
          </a:prstGeom>
          <a:solidFill>
            <a:srgbClr val="00CC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collect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0" y="2637000"/>
            <a:ext cx="1764000" cy="7920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cook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-1928" y="3494665"/>
            <a:ext cx="1764000" cy="792000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cry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0" y="4365104"/>
            <a:ext cx="1764000" cy="792000"/>
          </a:xfrm>
          <a:prstGeom prst="roundRect">
            <a:avLst/>
          </a:prstGeom>
          <a:solidFill>
            <a:srgbClr val="FF00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hug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-1928" y="5198934"/>
            <a:ext cx="1764000" cy="79200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iron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-1928" y="6052637"/>
            <a:ext cx="1764000" cy="79200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knit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7380000" y="0"/>
            <a:ext cx="1764000" cy="792000"/>
          </a:xfrm>
          <a:prstGeom prst="roundRect">
            <a:avLst/>
          </a:prstGeom>
          <a:solidFill>
            <a:srgbClr val="FF7C8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pack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7380000" y="845339"/>
            <a:ext cx="1764000" cy="792000"/>
          </a:xfrm>
          <a:prstGeom prst="roundRect">
            <a:avLst/>
          </a:prstGeom>
          <a:solidFill>
            <a:srgbClr val="9933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peel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7380000" y="1698033"/>
            <a:ext cx="1764000" cy="792000"/>
          </a:xfrm>
          <a:prstGeom prst="roundRect">
            <a:avLst/>
          </a:prstGeom>
          <a:solidFill>
            <a:srgbClr val="008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phone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7380000" y="2571335"/>
            <a:ext cx="1764000" cy="79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post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7380000" y="3429000"/>
            <a:ext cx="1764000" cy="792000"/>
          </a:xfrm>
          <a:prstGeom prst="roundRect">
            <a:avLst/>
          </a:prstGeom>
          <a:solidFill>
            <a:srgbClr val="66CC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smile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7380000" y="4295793"/>
            <a:ext cx="1764000" cy="79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snow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7380000" y="5157104"/>
            <a:ext cx="1764000" cy="792000"/>
          </a:xfrm>
          <a:prstGeom prst="roundRect">
            <a:avLst/>
          </a:prstGeom>
          <a:solidFill>
            <a:srgbClr val="FF3F3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wait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7380000" y="6052637"/>
            <a:ext cx="1764000" cy="792000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watch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438" y="111760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Obraz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470025"/>
            <a:ext cx="200183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 l="2176" r="5930" b="22437"/>
          <a:stretch>
            <a:fillRect/>
          </a:stretch>
        </p:blipFill>
        <p:spPr bwMode="auto">
          <a:xfrm>
            <a:off x="1835150" y="23813"/>
            <a:ext cx="50149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6142637"/>
            <a:ext cx="932366" cy="61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431800" y="1265238"/>
            <a:ext cx="8280400" cy="47879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Prostokąt 2"/>
          <p:cNvSpPr/>
          <p:nvPr/>
        </p:nvSpPr>
        <p:spPr>
          <a:xfrm>
            <a:off x="1835150" y="4105927"/>
            <a:ext cx="5808803" cy="1938992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Peter ______ his sleeping bag in his rucksack.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97721" y="3991663"/>
            <a:ext cx="2548558" cy="76944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4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7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packed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-1928" y="0"/>
            <a:ext cx="1764000" cy="792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bake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0" y="845058"/>
            <a:ext cx="1764000" cy="792000"/>
          </a:xfrm>
          <a:prstGeom prst="roundRect">
            <a:avLst/>
          </a:prstGeom>
          <a:solidFill>
            <a:srgbClr val="00FF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brush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-1928" y="1739692"/>
            <a:ext cx="1764000" cy="792000"/>
          </a:xfrm>
          <a:prstGeom prst="roundRect">
            <a:avLst/>
          </a:prstGeom>
          <a:solidFill>
            <a:srgbClr val="00CC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collect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0" y="2637000"/>
            <a:ext cx="1764000" cy="7920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cook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-1928" y="3494665"/>
            <a:ext cx="1764000" cy="792000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cry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0" y="4365104"/>
            <a:ext cx="1764000" cy="792000"/>
          </a:xfrm>
          <a:prstGeom prst="roundRect">
            <a:avLst/>
          </a:prstGeom>
          <a:solidFill>
            <a:srgbClr val="FF00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hug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-1928" y="5198934"/>
            <a:ext cx="1764000" cy="79200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iron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-1928" y="6052637"/>
            <a:ext cx="1764000" cy="79200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knit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7380000" y="0"/>
            <a:ext cx="1764000" cy="792000"/>
          </a:xfrm>
          <a:prstGeom prst="roundRect">
            <a:avLst/>
          </a:prstGeom>
          <a:solidFill>
            <a:srgbClr val="FF7C8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pack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7380000" y="845339"/>
            <a:ext cx="1764000" cy="792000"/>
          </a:xfrm>
          <a:prstGeom prst="roundRect">
            <a:avLst/>
          </a:prstGeom>
          <a:solidFill>
            <a:srgbClr val="9933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peel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7380000" y="1698033"/>
            <a:ext cx="1764000" cy="792000"/>
          </a:xfrm>
          <a:prstGeom prst="roundRect">
            <a:avLst/>
          </a:prstGeom>
          <a:solidFill>
            <a:srgbClr val="008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phone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7380000" y="2571335"/>
            <a:ext cx="1764000" cy="79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post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7380000" y="3429000"/>
            <a:ext cx="1764000" cy="792000"/>
          </a:xfrm>
          <a:prstGeom prst="roundRect">
            <a:avLst/>
          </a:prstGeom>
          <a:solidFill>
            <a:srgbClr val="66CC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smile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7380000" y="4295793"/>
            <a:ext cx="1764000" cy="79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snow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7380000" y="5157104"/>
            <a:ext cx="1764000" cy="792000"/>
          </a:xfrm>
          <a:prstGeom prst="roundRect">
            <a:avLst/>
          </a:prstGeom>
          <a:solidFill>
            <a:srgbClr val="FF3F3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wait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7380000" y="6052637"/>
            <a:ext cx="1764000" cy="792000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watch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438" y="111760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/>
          <a:srcRect l="2176" r="5930" b="22437"/>
          <a:stretch>
            <a:fillRect/>
          </a:stretch>
        </p:blipFill>
        <p:spPr bwMode="auto">
          <a:xfrm>
            <a:off x="1835150" y="23813"/>
            <a:ext cx="50149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6142637"/>
            <a:ext cx="938112" cy="61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6408" name="Obraz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412875"/>
            <a:ext cx="33115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431800" y="1265238"/>
            <a:ext cx="8280400" cy="47879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Prostokąt 2"/>
          <p:cNvSpPr/>
          <p:nvPr/>
        </p:nvSpPr>
        <p:spPr>
          <a:xfrm>
            <a:off x="1826713" y="4051942"/>
            <a:ext cx="5808803" cy="1938992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My uncle ________ stamps at the age of ten.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316725" y="3922979"/>
            <a:ext cx="2968884" cy="76944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4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7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collected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-1928" y="0"/>
            <a:ext cx="1764000" cy="792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bake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0" y="845058"/>
            <a:ext cx="1764000" cy="792000"/>
          </a:xfrm>
          <a:prstGeom prst="roundRect">
            <a:avLst/>
          </a:prstGeom>
          <a:solidFill>
            <a:srgbClr val="00FF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brush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-1928" y="1739692"/>
            <a:ext cx="1764000" cy="792000"/>
          </a:xfrm>
          <a:prstGeom prst="roundRect">
            <a:avLst/>
          </a:prstGeom>
          <a:solidFill>
            <a:srgbClr val="00CC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collect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0" y="2637000"/>
            <a:ext cx="1764000" cy="7920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cook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-1928" y="3494665"/>
            <a:ext cx="1764000" cy="792000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cry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0" y="4365104"/>
            <a:ext cx="1764000" cy="792000"/>
          </a:xfrm>
          <a:prstGeom prst="roundRect">
            <a:avLst/>
          </a:prstGeom>
          <a:solidFill>
            <a:srgbClr val="FF00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hug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-1928" y="5198934"/>
            <a:ext cx="1764000" cy="79200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iron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-1928" y="6052637"/>
            <a:ext cx="1764000" cy="79200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knit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7380000" y="0"/>
            <a:ext cx="1764000" cy="792000"/>
          </a:xfrm>
          <a:prstGeom prst="roundRect">
            <a:avLst/>
          </a:prstGeom>
          <a:solidFill>
            <a:srgbClr val="FF7C8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pack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7380000" y="845339"/>
            <a:ext cx="1764000" cy="792000"/>
          </a:xfrm>
          <a:prstGeom prst="roundRect">
            <a:avLst/>
          </a:prstGeom>
          <a:solidFill>
            <a:srgbClr val="9933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peel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7380000" y="1698033"/>
            <a:ext cx="1764000" cy="792000"/>
          </a:xfrm>
          <a:prstGeom prst="roundRect">
            <a:avLst/>
          </a:prstGeom>
          <a:solidFill>
            <a:srgbClr val="008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phone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7380000" y="2571335"/>
            <a:ext cx="1764000" cy="79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post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7380000" y="3429000"/>
            <a:ext cx="1764000" cy="792000"/>
          </a:xfrm>
          <a:prstGeom prst="roundRect">
            <a:avLst/>
          </a:prstGeom>
          <a:solidFill>
            <a:srgbClr val="66CC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smile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7380000" y="4295793"/>
            <a:ext cx="1764000" cy="79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snow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7380000" y="5157104"/>
            <a:ext cx="1764000" cy="792000"/>
          </a:xfrm>
          <a:prstGeom prst="roundRect">
            <a:avLst/>
          </a:prstGeom>
          <a:solidFill>
            <a:srgbClr val="FF3F3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wait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7380000" y="6052637"/>
            <a:ext cx="1764000" cy="792000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watch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438" y="111760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 l="2176" r="5930" b="22437"/>
          <a:stretch>
            <a:fillRect/>
          </a:stretch>
        </p:blipFill>
        <p:spPr bwMode="auto">
          <a:xfrm>
            <a:off x="1835150" y="23813"/>
            <a:ext cx="50149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6142637"/>
            <a:ext cx="932366" cy="61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3336" name="Obraz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6313" y="1466850"/>
            <a:ext cx="27574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431800" y="1265238"/>
            <a:ext cx="8280400" cy="47879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Prostokąt 2"/>
          <p:cNvSpPr/>
          <p:nvPr/>
        </p:nvSpPr>
        <p:spPr>
          <a:xfrm>
            <a:off x="1826713" y="4051942"/>
            <a:ext cx="5808803" cy="1938992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John _______ quite long for his computer to boot.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403316" y="3879006"/>
            <a:ext cx="2548558" cy="76944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44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7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waited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-1928" y="0"/>
            <a:ext cx="1764000" cy="792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bake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0" y="845058"/>
            <a:ext cx="1764000" cy="792000"/>
          </a:xfrm>
          <a:prstGeom prst="roundRect">
            <a:avLst/>
          </a:prstGeom>
          <a:solidFill>
            <a:srgbClr val="00FF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brush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-1928" y="1739692"/>
            <a:ext cx="1764000" cy="792000"/>
          </a:xfrm>
          <a:prstGeom prst="roundRect">
            <a:avLst/>
          </a:prstGeom>
          <a:solidFill>
            <a:srgbClr val="00CC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collect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0" y="2637000"/>
            <a:ext cx="1764000" cy="7920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cook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-1928" y="3494665"/>
            <a:ext cx="1764000" cy="792000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cry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0" y="4365104"/>
            <a:ext cx="1764000" cy="792000"/>
          </a:xfrm>
          <a:prstGeom prst="roundRect">
            <a:avLst/>
          </a:prstGeom>
          <a:solidFill>
            <a:srgbClr val="FF00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hug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-1928" y="5198934"/>
            <a:ext cx="1764000" cy="79200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iron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-1928" y="6052637"/>
            <a:ext cx="1764000" cy="79200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knit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7380000" y="0"/>
            <a:ext cx="1764000" cy="792000"/>
          </a:xfrm>
          <a:prstGeom prst="roundRect">
            <a:avLst/>
          </a:prstGeom>
          <a:solidFill>
            <a:srgbClr val="FF7C8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pack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7380000" y="845339"/>
            <a:ext cx="1764000" cy="792000"/>
          </a:xfrm>
          <a:prstGeom prst="roundRect">
            <a:avLst/>
          </a:prstGeom>
          <a:solidFill>
            <a:srgbClr val="993366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peel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7380000" y="1698033"/>
            <a:ext cx="1764000" cy="792000"/>
          </a:xfrm>
          <a:prstGeom prst="roundRect">
            <a:avLst/>
          </a:prstGeom>
          <a:solidFill>
            <a:srgbClr val="008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phone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7380000" y="2571335"/>
            <a:ext cx="1764000" cy="79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post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7380000" y="3429000"/>
            <a:ext cx="1764000" cy="792000"/>
          </a:xfrm>
          <a:prstGeom prst="roundRect">
            <a:avLst/>
          </a:prstGeom>
          <a:solidFill>
            <a:srgbClr val="66CC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smile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7380000" y="4295793"/>
            <a:ext cx="1764000" cy="79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snow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7380000" y="5157104"/>
            <a:ext cx="1764000" cy="792000"/>
          </a:xfrm>
          <a:prstGeom prst="roundRect">
            <a:avLst/>
          </a:prstGeom>
          <a:solidFill>
            <a:srgbClr val="FF3F3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wait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7380000" y="6052637"/>
            <a:ext cx="1764000" cy="792000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watch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438" y="111760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 l="2176" r="5930" b="22437"/>
          <a:stretch>
            <a:fillRect/>
          </a:stretch>
        </p:blipFill>
        <p:spPr bwMode="auto">
          <a:xfrm>
            <a:off x="1835150" y="23813"/>
            <a:ext cx="50149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6142637"/>
            <a:ext cx="932366" cy="61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2312" name="Obraz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4863" y="1485900"/>
            <a:ext cx="278447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95400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 </a:t>
            </a:r>
            <a:r>
              <a:rPr lang="en-US" i="1" u="sng" dirty="0" smtClean="0">
                <a:solidFill>
                  <a:srgbClr val="002060"/>
                </a:solidFill>
                <a:latin typeface="Algerian" pitchFamily="82" charset="0"/>
              </a:rPr>
              <a:t>a verb tense used to express an action or state having already taken place or existed &lt;The past tense of the verb “run” is “ran.”&gt;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Pradeep\Desktop\aaboyread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2619375" cy="10477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819400" y="304800"/>
            <a:ext cx="5897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past tense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(Clips9.co)_Past-Tense-Verbs--Easy-English-Conversation-Practice--ESL.mp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0200" y="2286000"/>
            <a:ext cx="7543800" cy="4572000"/>
          </a:xfrm>
          <a:prstGeom prst="rect">
            <a:avLst/>
          </a:prstGeom>
        </p:spPr>
      </p:pic>
      <p:pic>
        <p:nvPicPr>
          <p:cNvPr id="8" name="calmpiano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0" y="2895600"/>
            <a:ext cx="1676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7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81099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CONTENT ANALYSIS</a:t>
            </a:r>
          </a:p>
          <a:p>
            <a:pPr algn="ctr"/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371600"/>
            <a:ext cx="6224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SIMPLE   PAST   TENSE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C:\Users\Pradeep\Desktop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09800"/>
            <a:ext cx="7391400" cy="41576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19200" y="2286000"/>
            <a:ext cx="7391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Regular verbs with past tense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j0074332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2400" y="3048000"/>
            <a:ext cx="1097280" cy="731520"/>
          </a:xfrm>
          <a:prstGeom prst="rect">
            <a:avLst/>
          </a:prstGeom>
        </p:spPr>
      </p:pic>
      <p:pic>
        <p:nvPicPr>
          <p:cNvPr id="3074" name="Picture 2" descr="C:\Users\Pradeep\Desktop\a11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200400"/>
            <a:ext cx="1600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2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adeep\Desktop\AN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600"/>
            <a:ext cx="2590800" cy="2209800"/>
          </a:xfrm>
          <a:prstGeom prst="rect">
            <a:avLst/>
          </a:prstGeom>
          <a:noFill/>
        </p:spPr>
      </p:pic>
      <p:pic>
        <p:nvPicPr>
          <p:cNvPr id="4" name="Regular Verbs.wmv - [www.flushyoutube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97180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198438"/>
            <a:ext cx="8077200" cy="1630362"/>
          </a:xfrm>
        </p:spPr>
        <p:txBody>
          <a:bodyPr/>
          <a:lstStyle/>
          <a:p>
            <a:pPr algn="l">
              <a:defRPr/>
            </a:pPr>
            <a:r>
              <a:rPr lang="en-US" sz="3200" b="0" dirty="0" smtClean="0">
                <a:latin typeface="Arial Black" pitchFamily="34" charset="0"/>
              </a:rPr>
              <a:t>Regular verbs have reliable forms.</a:t>
            </a:r>
            <a:endParaRPr lang="en-US" sz="3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" y="2057400"/>
          <a:ext cx="7924800" cy="219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82273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Arial" pitchFamily="34" charset="0"/>
                          <a:cs typeface="Arial" pitchFamily="34" charset="0"/>
                        </a:rPr>
                        <a:t>Infinitive</a:t>
                      </a:r>
                      <a:endParaRPr lang="en-US" sz="2400" dirty="0">
                        <a:solidFill>
                          <a:srgbClr val="FFFF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Arial" pitchFamily="34" charset="0"/>
                          <a:cs typeface="Arial" pitchFamily="34" charset="0"/>
                        </a:rPr>
                        <a:t>Simple Present</a:t>
                      </a:r>
                      <a:endParaRPr lang="en-US" sz="2400" dirty="0">
                        <a:solidFill>
                          <a:srgbClr val="FFFF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Arial" pitchFamily="34" charset="0"/>
                          <a:cs typeface="Arial" pitchFamily="34" charset="0"/>
                        </a:rPr>
                        <a:t>Simple Past</a:t>
                      </a:r>
                      <a:endParaRPr lang="en-US" sz="2400" dirty="0">
                        <a:solidFill>
                          <a:srgbClr val="FFFF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Arial" pitchFamily="34" charset="0"/>
                          <a:cs typeface="Arial" pitchFamily="34" charset="0"/>
                        </a:rPr>
                        <a:t>Past</a:t>
                      </a:r>
                      <a:r>
                        <a:rPr lang="en-US" sz="2400" baseline="0" dirty="0" smtClean="0">
                          <a:solidFill>
                            <a:srgbClr val="FFFF6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Arial" pitchFamily="34" charset="0"/>
                          <a:cs typeface="Arial" pitchFamily="34" charset="0"/>
                        </a:rPr>
                        <a:t>Participle</a:t>
                      </a:r>
                      <a:endParaRPr lang="en-US" sz="2400" dirty="0">
                        <a:solidFill>
                          <a:srgbClr val="FFFF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Arial" pitchFamily="34" charset="0"/>
                          <a:cs typeface="Arial" pitchFamily="34" charset="0"/>
                        </a:rPr>
                        <a:t>Present</a:t>
                      </a:r>
                      <a:r>
                        <a:rPr lang="en-US" sz="2400" baseline="0" dirty="0" smtClean="0">
                          <a:solidFill>
                            <a:srgbClr val="FFFF6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Arial" pitchFamily="34" charset="0"/>
                          <a:cs typeface="Arial" pitchFamily="34" charset="0"/>
                        </a:rPr>
                        <a:t>Participle</a:t>
                      </a:r>
                      <a:endParaRPr lang="en-US" sz="2400" dirty="0">
                        <a:solidFill>
                          <a:srgbClr val="FFFF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5706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to laugh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laugh(s)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laughed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laughed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laughing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</a:tr>
              <a:tr h="45706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to start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start(s)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started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started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starting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</a:tr>
              <a:tr h="45706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to travel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travel(s)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traveled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traveled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traveling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6" marB="45696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8768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Regular verbs</a:t>
            </a:r>
            <a:r>
              <a:rPr lang="en-US" dirty="0" smtClean="0"/>
              <a:t> are those whose past tense and past participles are formed by adding a -d or an -</a:t>
            </a:r>
            <a:r>
              <a:rPr lang="en-US" dirty="0" err="1" smtClean="0"/>
              <a:t>ed</a:t>
            </a:r>
            <a:r>
              <a:rPr lang="en-US" dirty="0" smtClean="0"/>
              <a:t> to the end of the </a:t>
            </a:r>
            <a:r>
              <a:rPr lang="en-US" b="1" dirty="0" smtClean="0"/>
              <a:t>verb</a:t>
            </a:r>
            <a:r>
              <a:rPr lang="en-US" dirty="0" smtClean="0"/>
              <a:t>. "To roll" is a good example of a </a:t>
            </a:r>
            <a:r>
              <a:rPr lang="en-US" b="1" dirty="0" smtClean="0"/>
              <a:t>regular verb</a:t>
            </a:r>
            <a:r>
              <a:rPr lang="en-US" dirty="0" smtClean="0"/>
              <a:t>: roll, rolled, rolled.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/>
              <a:t>SPELLING RULES for adding </a:t>
            </a:r>
            <a:r>
              <a:rPr lang="en-US" sz="4000">
                <a:solidFill>
                  <a:srgbClr val="FF0000"/>
                </a:solidFill>
              </a:rPr>
              <a:t>ed</a:t>
            </a:r>
          </a:p>
        </p:txBody>
      </p:sp>
      <p:graphicFrame>
        <p:nvGraphicFramePr>
          <p:cNvPr id="22577" name="Group 49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229600" cy="543763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Verbs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Change into the past simple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Ending in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+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liv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di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dat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Ending with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consonan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and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Change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i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cr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tr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stud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marr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Ending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A vowel and consonant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(except w +y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Double the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consonant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then +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clap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trap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ip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sip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83" name="Picture 55" descr="a_shar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57200"/>
            <a:ext cx="4772025" cy="495300"/>
          </a:xfrm>
          <a:prstGeom prst="rect">
            <a:avLst/>
          </a:prstGeom>
          <a:noFill/>
        </p:spPr>
      </p:pic>
      <p:pic>
        <p:nvPicPr>
          <p:cNvPr id="22589" name="Picture 61" descr="a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6019800"/>
            <a:ext cx="2381250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6" descr="E:\fRAME G\Babya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56" descr="000803_1059_2178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143000"/>
            <a:ext cx="1143000" cy="12557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48" name="Picture 157" descr="000803_1064_8332_vu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1000125"/>
            <a:ext cx="1098550" cy="12557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49" name="Picture 158" descr="kt_Kim-Possible-brushing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1071563"/>
            <a:ext cx="1000125" cy="119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0" name="Picture 159" descr="000803_1059_2171_vuv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1143000"/>
            <a:ext cx="1098550" cy="12557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1" name="Picture 161" descr="000803_1061_3744_vuv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00" y="1143000"/>
            <a:ext cx="1143000" cy="1136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2" name="Picture 163" descr="010303_0680_0970_vuv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25" y="2857500"/>
            <a:ext cx="1143000" cy="12906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3" name="Picture 164" descr="000803_1060_1796_vuv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13" y="2857500"/>
            <a:ext cx="1214437" cy="12906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4" name="Picture 165" descr="CALEKJ8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88" y="3071813"/>
            <a:ext cx="1049337" cy="11477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5" name="Picture 166" descr="000803_1060_9614_vuvv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25" y="2857500"/>
            <a:ext cx="1076325" cy="1301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6" name="Picture 167" descr="000803_1058_2469_vuvv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" y="4714875"/>
            <a:ext cx="1290637" cy="12906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7" name="Picture 169" descr="tired_runner-75879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75" y="4714875"/>
            <a:ext cx="1209675" cy="101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8" name="Picture 173" descr="000803_1059_2013_vuvv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3125" y="4786313"/>
            <a:ext cx="1230313" cy="1076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9" name="Picture 177" descr="000803_1060_9581_vuvv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" y="2857500"/>
            <a:ext cx="1214438" cy="12906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8" name="Rectangle 33"/>
          <p:cNvSpPr>
            <a:spLocks noChangeArrowheads="1"/>
          </p:cNvSpPr>
          <p:nvPr/>
        </p:nvSpPr>
        <p:spPr bwMode="auto">
          <a:xfrm>
            <a:off x="642938" y="24288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ANSWERED</a:t>
            </a:r>
          </a:p>
        </p:txBody>
      </p:sp>
      <p:sp>
        <p:nvSpPr>
          <p:cNvPr id="209" name="Text Box 27"/>
          <p:cNvSpPr txBox="1">
            <a:spLocks noChangeArrowheads="1"/>
          </p:cNvSpPr>
          <p:nvPr/>
        </p:nvSpPr>
        <p:spPr bwMode="auto">
          <a:xfrm>
            <a:off x="500063" y="24288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ANSWER</a:t>
            </a:r>
          </a:p>
        </p:txBody>
      </p:sp>
      <p:sp>
        <p:nvSpPr>
          <p:cNvPr id="210" name="Rectangle 33"/>
          <p:cNvSpPr>
            <a:spLocks noChangeArrowheads="1"/>
          </p:cNvSpPr>
          <p:nvPr/>
        </p:nvSpPr>
        <p:spPr bwMode="auto">
          <a:xfrm>
            <a:off x="2143125" y="24288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ARRESTED</a:t>
            </a:r>
          </a:p>
        </p:txBody>
      </p:sp>
      <p:sp>
        <p:nvSpPr>
          <p:cNvPr id="211" name="Text Box 27"/>
          <p:cNvSpPr txBox="1">
            <a:spLocks noChangeArrowheads="1"/>
          </p:cNvSpPr>
          <p:nvPr/>
        </p:nvSpPr>
        <p:spPr bwMode="auto">
          <a:xfrm>
            <a:off x="2071688" y="24288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ARREST</a:t>
            </a:r>
          </a:p>
        </p:txBody>
      </p:sp>
      <p:sp>
        <p:nvSpPr>
          <p:cNvPr id="212" name="Rectangle 33"/>
          <p:cNvSpPr>
            <a:spLocks noChangeArrowheads="1"/>
          </p:cNvSpPr>
          <p:nvPr/>
        </p:nvSpPr>
        <p:spPr bwMode="auto">
          <a:xfrm>
            <a:off x="3714750" y="2500313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BRUSHED</a:t>
            </a:r>
          </a:p>
        </p:txBody>
      </p:sp>
      <p:sp>
        <p:nvSpPr>
          <p:cNvPr id="213" name="Text Box 27"/>
          <p:cNvSpPr txBox="1">
            <a:spLocks noChangeArrowheads="1"/>
          </p:cNvSpPr>
          <p:nvPr/>
        </p:nvSpPr>
        <p:spPr bwMode="auto">
          <a:xfrm>
            <a:off x="3643313" y="24288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BRUSH</a:t>
            </a:r>
          </a:p>
        </p:txBody>
      </p:sp>
      <p:sp>
        <p:nvSpPr>
          <p:cNvPr id="214" name="Rectangle 33"/>
          <p:cNvSpPr>
            <a:spLocks noChangeArrowheads="1"/>
          </p:cNvSpPr>
          <p:nvPr/>
        </p:nvSpPr>
        <p:spPr bwMode="auto">
          <a:xfrm>
            <a:off x="5500688" y="24288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CARRIED</a:t>
            </a:r>
          </a:p>
        </p:txBody>
      </p:sp>
      <p:sp>
        <p:nvSpPr>
          <p:cNvPr id="215" name="Text Box 27"/>
          <p:cNvSpPr txBox="1">
            <a:spLocks noChangeArrowheads="1"/>
          </p:cNvSpPr>
          <p:nvPr/>
        </p:nvSpPr>
        <p:spPr bwMode="auto">
          <a:xfrm>
            <a:off x="5429250" y="24288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CARRY</a:t>
            </a:r>
          </a:p>
        </p:txBody>
      </p:sp>
      <p:sp>
        <p:nvSpPr>
          <p:cNvPr id="216" name="Rectangle 33"/>
          <p:cNvSpPr>
            <a:spLocks noChangeArrowheads="1"/>
          </p:cNvSpPr>
          <p:nvPr/>
        </p:nvSpPr>
        <p:spPr bwMode="auto">
          <a:xfrm>
            <a:off x="7358063" y="24288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CLIMBED</a:t>
            </a:r>
          </a:p>
        </p:txBody>
      </p:sp>
      <p:sp>
        <p:nvSpPr>
          <p:cNvPr id="217" name="Text Box 27"/>
          <p:cNvSpPr txBox="1">
            <a:spLocks noChangeArrowheads="1"/>
          </p:cNvSpPr>
          <p:nvPr/>
        </p:nvSpPr>
        <p:spPr bwMode="auto">
          <a:xfrm>
            <a:off x="7286625" y="24288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CLIMB</a:t>
            </a:r>
          </a:p>
        </p:txBody>
      </p:sp>
      <p:grpSp>
        <p:nvGrpSpPr>
          <p:cNvPr id="2" name="Rectangle 33"/>
          <p:cNvGrpSpPr>
            <a:grpSpLocks/>
          </p:cNvGrpSpPr>
          <p:nvPr/>
        </p:nvGrpSpPr>
        <p:grpSpPr bwMode="auto">
          <a:xfrm>
            <a:off x="554038" y="4127500"/>
            <a:ext cx="1262062" cy="487363"/>
            <a:chOff x="349" y="2600"/>
            <a:chExt cx="795" cy="307"/>
          </a:xfrm>
        </p:grpSpPr>
        <p:pic>
          <p:nvPicPr>
            <p:cNvPr id="6170" name="Rectangle 33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9" y="2600"/>
              <a:ext cx="795" cy="307"/>
            </a:xfrm>
            <a:prstGeom prst="rect">
              <a:avLst/>
            </a:prstGeom>
            <a:noFill/>
          </p:spPr>
        </p:pic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405" y="2655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CLOSED</a:t>
              </a:r>
            </a:p>
          </p:txBody>
        </p:sp>
      </p:grpSp>
      <p:grpSp>
        <p:nvGrpSpPr>
          <p:cNvPr id="3" name="Text Box 27"/>
          <p:cNvGrpSpPr>
            <a:grpSpLocks/>
          </p:cNvGrpSpPr>
          <p:nvPr/>
        </p:nvGrpSpPr>
        <p:grpSpPr bwMode="auto">
          <a:xfrm>
            <a:off x="487363" y="4164013"/>
            <a:ext cx="1450975" cy="474662"/>
            <a:chOff x="307" y="2623"/>
            <a:chExt cx="914" cy="299"/>
          </a:xfrm>
        </p:grpSpPr>
        <p:pic>
          <p:nvPicPr>
            <p:cNvPr id="6173" name="Text Box 27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07" y="2623"/>
              <a:ext cx="914" cy="299"/>
            </a:xfrm>
            <a:prstGeom prst="rect">
              <a:avLst/>
            </a:prstGeom>
            <a:noFill/>
          </p:spPr>
        </p:pic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360" y="2655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CLOSE</a:t>
              </a:r>
            </a:p>
          </p:txBody>
        </p:sp>
      </p:grpSp>
      <p:grpSp>
        <p:nvGrpSpPr>
          <p:cNvPr id="4" name="Rectangle 33"/>
          <p:cNvGrpSpPr>
            <a:grpSpLocks/>
          </p:cNvGrpSpPr>
          <p:nvPr/>
        </p:nvGrpSpPr>
        <p:grpSpPr bwMode="auto">
          <a:xfrm>
            <a:off x="1962150" y="4127500"/>
            <a:ext cx="1298575" cy="487363"/>
            <a:chOff x="1236" y="2600"/>
            <a:chExt cx="818" cy="307"/>
          </a:xfrm>
        </p:grpSpPr>
        <p:pic>
          <p:nvPicPr>
            <p:cNvPr id="6176" name="Rectangle 33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236" y="2600"/>
              <a:ext cx="818" cy="307"/>
            </a:xfrm>
            <a:prstGeom prst="rect">
              <a:avLst/>
            </a:prstGeom>
            <a:noFill/>
          </p:spPr>
        </p:pic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1305" y="2655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COMBED</a:t>
              </a:r>
            </a:p>
          </p:txBody>
        </p:sp>
      </p:grpSp>
      <p:grpSp>
        <p:nvGrpSpPr>
          <p:cNvPr id="5" name="Text Box 27"/>
          <p:cNvGrpSpPr>
            <a:grpSpLocks/>
          </p:cNvGrpSpPr>
          <p:nvPr/>
        </p:nvGrpSpPr>
        <p:grpSpPr bwMode="auto">
          <a:xfrm>
            <a:off x="1987550" y="4164013"/>
            <a:ext cx="1450975" cy="474662"/>
            <a:chOff x="1252" y="2623"/>
            <a:chExt cx="914" cy="299"/>
          </a:xfrm>
        </p:grpSpPr>
        <p:pic>
          <p:nvPicPr>
            <p:cNvPr id="6179" name="Text Box 27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252" y="2623"/>
              <a:ext cx="914" cy="299"/>
            </a:xfrm>
            <a:prstGeom prst="rect">
              <a:avLst/>
            </a:prstGeom>
            <a:noFill/>
          </p:spPr>
        </p:pic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1305" y="2655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COMB</a:t>
              </a:r>
            </a:p>
          </p:txBody>
        </p:sp>
      </p:grpSp>
      <p:grpSp>
        <p:nvGrpSpPr>
          <p:cNvPr id="6" name="Rectangle 33"/>
          <p:cNvGrpSpPr>
            <a:grpSpLocks/>
          </p:cNvGrpSpPr>
          <p:nvPr/>
        </p:nvGrpSpPr>
        <p:grpSpPr bwMode="auto">
          <a:xfrm>
            <a:off x="3614738" y="4127500"/>
            <a:ext cx="1281112" cy="487363"/>
            <a:chOff x="2277" y="2600"/>
            <a:chExt cx="807" cy="307"/>
          </a:xfrm>
        </p:grpSpPr>
        <p:pic>
          <p:nvPicPr>
            <p:cNvPr id="6182" name="Rectangle 33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277" y="2600"/>
              <a:ext cx="807" cy="307"/>
            </a:xfrm>
            <a:prstGeom prst="rect">
              <a:avLst/>
            </a:prstGeom>
            <a:noFill/>
          </p:spPr>
        </p:pic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2340" y="2655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COOKED</a:t>
              </a:r>
            </a:p>
          </p:txBody>
        </p:sp>
      </p:grpSp>
      <p:grpSp>
        <p:nvGrpSpPr>
          <p:cNvPr id="7" name="Text Box 27"/>
          <p:cNvGrpSpPr>
            <a:grpSpLocks/>
          </p:cNvGrpSpPr>
          <p:nvPr/>
        </p:nvGrpSpPr>
        <p:grpSpPr bwMode="auto">
          <a:xfrm>
            <a:off x="3560763" y="4164013"/>
            <a:ext cx="1449387" cy="474662"/>
            <a:chOff x="2243" y="2623"/>
            <a:chExt cx="913" cy="299"/>
          </a:xfrm>
        </p:grpSpPr>
        <p:pic>
          <p:nvPicPr>
            <p:cNvPr id="6185" name="Text Box 27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243" y="2623"/>
              <a:ext cx="913" cy="299"/>
            </a:xfrm>
            <a:prstGeom prst="rect">
              <a:avLst/>
            </a:prstGeom>
            <a:noFill/>
          </p:spPr>
        </p:pic>
        <p:sp>
          <p:nvSpPr>
            <p:cNvPr id="6186" name="Text Box 42"/>
            <p:cNvSpPr txBox="1">
              <a:spLocks noChangeArrowheads="1"/>
            </p:cNvSpPr>
            <p:nvPr/>
          </p:nvSpPr>
          <p:spPr bwMode="auto">
            <a:xfrm>
              <a:off x="2295" y="2655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COOK</a:t>
              </a:r>
            </a:p>
          </p:txBody>
        </p:sp>
      </p:grpSp>
      <p:grpSp>
        <p:nvGrpSpPr>
          <p:cNvPr id="8" name="Rectangle 33"/>
          <p:cNvGrpSpPr>
            <a:grpSpLocks/>
          </p:cNvGrpSpPr>
          <p:nvPr/>
        </p:nvGrpSpPr>
        <p:grpSpPr bwMode="auto">
          <a:xfrm>
            <a:off x="5346700" y="4200525"/>
            <a:ext cx="1401763" cy="487363"/>
            <a:chOff x="3368" y="2646"/>
            <a:chExt cx="883" cy="307"/>
          </a:xfrm>
        </p:grpSpPr>
        <p:pic>
          <p:nvPicPr>
            <p:cNvPr id="6188" name="Rectangle 33"/>
            <p:cNvPicPr>
              <a:picLocks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368" y="2646"/>
              <a:ext cx="883" cy="307"/>
            </a:xfrm>
            <a:prstGeom prst="rect">
              <a:avLst/>
            </a:prstGeom>
            <a:noFill/>
          </p:spPr>
        </p:pic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3465" y="2700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COUNTED</a:t>
              </a:r>
            </a:p>
          </p:txBody>
        </p:sp>
      </p:grpSp>
      <p:grpSp>
        <p:nvGrpSpPr>
          <p:cNvPr id="9" name="Text Box 27"/>
          <p:cNvGrpSpPr>
            <a:grpSpLocks/>
          </p:cNvGrpSpPr>
          <p:nvPr/>
        </p:nvGrpSpPr>
        <p:grpSpPr bwMode="auto">
          <a:xfrm>
            <a:off x="5346700" y="4237038"/>
            <a:ext cx="1450975" cy="474662"/>
            <a:chOff x="3368" y="2669"/>
            <a:chExt cx="914" cy="299"/>
          </a:xfrm>
        </p:grpSpPr>
        <p:pic>
          <p:nvPicPr>
            <p:cNvPr id="6191" name="Text Box 27"/>
            <p:cNvPicPr>
              <a:picLocks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368" y="2669"/>
              <a:ext cx="914" cy="299"/>
            </a:xfrm>
            <a:prstGeom prst="rect">
              <a:avLst/>
            </a:prstGeom>
            <a:noFill/>
          </p:spPr>
        </p:pic>
        <p:sp>
          <p:nvSpPr>
            <p:cNvPr id="6192" name="Text Box 48"/>
            <p:cNvSpPr txBox="1">
              <a:spLocks noChangeArrowheads="1"/>
            </p:cNvSpPr>
            <p:nvPr/>
          </p:nvSpPr>
          <p:spPr bwMode="auto">
            <a:xfrm>
              <a:off x="3420" y="2700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COUNT</a:t>
              </a:r>
            </a:p>
          </p:txBody>
        </p:sp>
      </p:grpSp>
      <p:grpSp>
        <p:nvGrpSpPr>
          <p:cNvPr id="10" name="Rectangle 33"/>
          <p:cNvGrpSpPr>
            <a:grpSpLocks/>
          </p:cNvGrpSpPr>
          <p:nvPr/>
        </p:nvGrpSpPr>
        <p:grpSpPr bwMode="auto">
          <a:xfrm>
            <a:off x="7132638" y="4200525"/>
            <a:ext cx="1255712" cy="487363"/>
            <a:chOff x="4493" y="2646"/>
            <a:chExt cx="791" cy="307"/>
          </a:xfrm>
        </p:grpSpPr>
        <p:pic>
          <p:nvPicPr>
            <p:cNvPr id="6194" name="Rectangle 33"/>
            <p:cNvPicPr>
              <a:picLocks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493" y="2646"/>
              <a:ext cx="791" cy="307"/>
            </a:xfrm>
            <a:prstGeom prst="rect">
              <a:avLst/>
            </a:prstGeom>
            <a:noFill/>
          </p:spPr>
        </p:pic>
        <p:sp>
          <p:nvSpPr>
            <p:cNvPr id="6195" name="Text Box 51"/>
            <p:cNvSpPr txBox="1">
              <a:spLocks noChangeArrowheads="1"/>
            </p:cNvSpPr>
            <p:nvPr/>
          </p:nvSpPr>
          <p:spPr bwMode="auto">
            <a:xfrm>
              <a:off x="4545" y="2700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CRIED</a:t>
              </a:r>
            </a:p>
          </p:txBody>
        </p:sp>
      </p:grpSp>
      <p:grpSp>
        <p:nvGrpSpPr>
          <p:cNvPr id="11" name="Text Box 27"/>
          <p:cNvGrpSpPr>
            <a:grpSpLocks/>
          </p:cNvGrpSpPr>
          <p:nvPr/>
        </p:nvGrpSpPr>
        <p:grpSpPr bwMode="auto">
          <a:xfrm>
            <a:off x="6986588" y="4237038"/>
            <a:ext cx="1450975" cy="474662"/>
            <a:chOff x="4401" y="2669"/>
            <a:chExt cx="914" cy="299"/>
          </a:xfrm>
        </p:grpSpPr>
        <p:pic>
          <p:nvPicPr>
            <p:cNvPr id="6197" name="Text Box 27"/>
            <p:cNvPicPr>
              <a:picLocks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401" y="2669"/>
              <a:ext cx="914" cy="299"/>
            </a:xfrm>
            <a:prstGeom prst="rect">
              <a:avLst/>
            </a:prstGeom>
            <a:noFill/>
          </p:spPr>
        </p:pic>
        <p:sp>
          <p:nvSpPr>
            <p:cNvPr id="6198" name="Text Box 54"/>
            <p:cNvSpPr txBox="1">
              <a:spLocks noChangeArrowheads="1"/>
            </p:cNvSpPr>
            <p:nvPr/>
          </p:nvSpPr>
          <p:spPr bwMode="auto">
            <a:xfrm>
              <a:off x="4455" y="2700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CRY</a:t>
              </a:r>
            </a:p>
          </p:txBody>
        </p:sp>
      </p:grpSp>
      <p:grpSp>
        <p:nvGrpSpPr>
          <p:cNvPr id="12" name="Rectangle 33"/>
          <p:cNvGrpSpPr>
            <a:grpSpLocks/>
          </p:cNvGrpSpPr>
          <p:nvPr/>
        </p:nvGrpSpPr>
        <p:grpSpPr bwMode="auto">
          <a:xfrm>
            <a:off x="615950" y="5846763"/>
            <a:ext cx="1273175" cy="487362"/>
            <a:chOff x="388" y="3683"/>
            <a:chExt cx="802" cy="307"/>
          </a:xfrm>
        </p:grpSpPr>
        <p:pic>
          <p:nvPicPr>
            <p:cNvPr id="6200" name="Rectangle 33"/>
            <p:cNvPicPr>
              <a:picLocks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88" y="3683"/>
              <a:ext cx="802" cy="307"/>
            </a:xfrm>
            <a:prstGeom prst="rect">
              <a:avLst/>
            </a:prstGeom>
            <a:noFill/>
          </p:spPr>
        </p:pic>
        <p:sp>
          <p:nvSpPr>
            <p:cNvPr id="6201" name="Text Box 57"/>
            <p:cNvSpPr txBox="1">
              <a:spLocks noChangeArrowheads="1"/>
            </p:cNvSpPr>
            <p:nvPr/>
          </p:nvSpPr>
          <p:spPr bwMode="auto">
            <a:xfrm>
              <a:off x="450" y="3735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DANCED</a:t>
              </a:r>
            </a:p>
          </p:txBody>
        </p:sp>
      </p:grpSp>
      <p:grpSp>
        <p:nvGrpSpPr>
          <p:cNvPr id="13" name="Text Box 27"/>
          <p:cNvGrpSpPr>
            <a:grpSpLocks/>
          </p:cNvGrpSpPr>
          <p:nvPr/>
        </p:nvGrpSpPr>
        <p:grpSpPr bwMode="auto">
          <a:xfrm>
            <a:off x="554038" y="5883275"/>
            <a:ext cx="1450975" cy="468313"/>
            <a:chOff x="349" y="3706"/>
            <a:chExt cx="914" cy="295"/>
          </a:xfrm>
        </p:grpSpPr>
        <p:pic>
          <p:nvPicPr>
            <p:cNvPr id="6203" name="Text Box 27"/>
            <p:cNvPicPr>
              <a:picLocks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349" y="3706"/>
              <a:ext cx="914" cy="295"/>
            </a:xfrm>
            <a:prstGeom prst="rect">
              <a:avLst/>
            </a:prstGeom>
            <a:noFill/>
          </p:spPr>
        </p:pic>
        <p:sp>
          <p:nvSpPr>
            <p:cNvPr id="6204" name="Text Box 60"/>
            <p:cNvSpPr txBox="1">
              <a:spLocks noChangeArrowheads="1"/>
            </p:cNvSpPr>
            <p:nvPr/>
          </p:nvSpPr>
          <p:spPr bwMode="auto">
            <a:xfrm>
              <a:off x="405" y="3735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DANCE</a:t>
              </a:r>
            </a:p>
          </p:txBody>
        </p:sp>
      </p:grpSp>
      <p:grpSp>
        <p:nvGrpSpPr>
          <p:cNvPr id="14" name="Rectangle 33"/>
          <p:cNvGrpSpPr>
            <a:grpSpLocks/>
          </p:cNvGrpSpPr>
          <p:nvPr/>
        </p:nvGrpSpPr>
        <p:grpSpPr bwMode="auto">
          <a:xfrm>
            <a:off x="2139950" y="5846763"/>
            <a:ext cx="1384300" cy="487362"/>
            <a:chOff x="1348" y="3683"/>
            <a:chExt cx="872" cy="307"/>
          </a:xfrm>
        </p:grpSpPr>
        <p:pic>
          <p:nvPicPr>
            <p:cNvPr id="6206" name="Rectangle 33"/>
            <p:cNvPicPr>
              <a:picLocks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348" y="3683"/>
              <a:ext cx="872" cy="307"/>
            </a:xfrm>
            <a:prstGeom prst="rect">
              <a:avLst/>
            </a:prstGeom>
            <a:noFill/>
          </p:spPr>
        </p:pic>
        <p:sp>
          <p:nvSpPr>
            <p:cNvPr id="6207" name="Text Box 63"/>
            <p:cNvSpPr txBox="1">
              <a:spLocks noChangeArrowheads="1"/>
            </p:cNvSpPr>
            <p:nvPr/>
          </p:nvSpPr>
          <p:spPr bwMode="auto">
            <a:xfrm>
              <a:off x="1440" y="3735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DROPPED</a:t>
              </a:r>
            </a:p>
          </p:txBody>
        </p:sp>
      </p:grpSp>
      <p:grpSp>
        <p:nvGrpSpPr>
          <p:cNvPr id="15" name="Text Box 27"/>
          <p:cNvGrpSpPr>
            <a:grpSpLocks/>
          </p:cNvGrpSpPr>
          <p:nvPr/>
        </p:nvGrpSpPr>
        <p:grpSpPr bwMode="auto">
          <a:xfrm>
            <a:off x="2060575" y="5883275"/>
            <a:ext cx="1444625" cy="468313"/>
            <a:chOff x="1298" y="3706"/>
            <a:chExt cx="910" cy="295"/>
          </a:xfrm>
        </p:grpSpPr>
        <p:pic>
          <p:nvPicPr>
            <p:cNvPr id="6209" name="Text Box 27"/>
            <p:cNvPicPr>
              <a:picLocks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298" y="3706"/>
              <a:ext cx="910" cy="295"/>
            </a:xfrm>
            <a:prstGeom prst="rect">
              <a:avLst/>
            </a:prstGeom>
            <a:noFill/>
          </p:spPr>
        </p:pic>
        <p:sp>
          <p:nvSpPr>
            <p:cNvPr id="6210" name="Text Box 66"/>
            <p:cNvSpPr txBox="1">
              <a:spLocks noChangeArrowheads="1"/>
            </p:cNvSpPr>
            <p:nvPr/>
          </p:nvSpPr>
          <p:spPr bwMode="auto">
            <a:xfrm>
              <a:off x="1350" y="3735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DROP</a:t>
              </a:r>
            </a:p>
          </p:txBody>
        </p:sp>
      </p:grpSp>
      <p:grpSp>
        <p:nvGrpSpPr>
          <p:cNvPr id="16" name="Rectangle 33"/>
          <p:cNvGrpSpPr>
            <a:grpSpLocks/>
          </p:cNvGrpSpPr>
          <p:nvPr/>
        </p:nvGrpSpPr>
        <p:grpSpPr bwMode="auto">
          <a:xfrm>
            <a:off x="3700463" y="5846763"/>
            <a:ext cx="1408112" cy="487362"/>
            <a:chOff x="2331" y="3683"/>
            <a:chExt cx="887" cy="307"/>
          </a:xfrm>
        </p:grpSpPr>
        <p:pic>
          <p:nvPicPr>
            <p:cNvPr id="6212" name="Rectangle 33"/>
            <p:cNvPicPr>
              <a:picLocks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2331" y="3683"/>
              <a:ext cx="887" cy="307"/>
            </a:xfrm>
            <a:prstGeom prst="rect">
              <a:avLst/>
            </a:prstGeom>
            <a:noFill/>
          </p:spPr>
        </p:pic>
        <p:sp>
          <p:nvSpPr>
            <p:cNvPr id="6213" name="Text Box 69"/>
            <p:cNvSpPr txBox="1">
              <a:spLocks noChangeArrowheads="1"/>
            </p:cNvSpPr>
            <p:nvPr/>
          </p:nvSpPr>
          <p:spPr bwMode="auto">
            <a:xfrm>
              <a:off x="2430" y="3735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FINISHED</a:t>
              </a:r>
            </a:p>
          </p:txBody>
        </p:sp>
      </p:grpSp>
      <p:grpSp>
        <p:nvGrpSpPr>
          <p:cNvPr id="17" name="Text Box 27"/>
          <p:cNvGrpSpPr>
            <a:grpSpLocks/>
          </p:cNvGrpSpPr>
          <p:nvPr/>
        </p:nvGrpSpPr>
        <p:grpSpPr bwMode="auto">
          <a:xfrm>
            <a:off x="3627438" y="5883275"/>
            <a:ext cx="1450975" cy="468313"/>
            <a:chOff x="2285" y="3706"/>
            <a:chExt cx="914" cy="295"/>
          </a:xfrm>
        </p:grpSpPr>
        <p:pic>
          <p:nvPicPr>
            <p:cNvPr id="6215" name="Text Box 27"/>
            <p:cNvPicPr>
              <a:picLocks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2285" y="3706"/>
              <a:ext cx="914" cy="295"/>
            </a:xfrm>
            <a:prstGeom prst="rect">
              <a:avLst/>
            </a:prstGeom>
            <a:noFill/>
          </p:spPr>
        </p:pic>
        <p:sp>
          <p:nvSpPr>
            <p:cNvPr id="6216" name="Text Box 72"/>
            <p:cNvSpPr txBox="1">
              <a:spLocks noChangeArrowheads="1"/>
            </p:cNvSpPr>
            <p:nvPr/>
          </p:nvSpPr>
          <p:spPr bwMode="auto">
            <a:xfrm>
              <a:off x="2340" y="3735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FINISH</a:t>
              </a:r>
            </a:p>
          </p:txBody>
        </p:sp>
      </p:grpSp>
      <p:grpSp>
        <p:nvGrpSpPr>
          <p:cNvPr id="18" name="Rectangle 33"/>
          <p:cNvGrpSpPr>
            <a:grpSpLocks/>
          </p:cNvGrpSpPr>
          <p:nvPr/>
        </p:nvGrpSpPr>
        <p:grpSpPr bwMode="auto">
          <a:xfrm>
            <a:off x="6894513" y="5846763"/>
            <a:ext cx="1731962" cy="487362"/>
            <a:chOff x="4343" y="3683"/>
            <a:chExt cx="1091" cy="307"/>
          </a:xfrm>
        </p:grpSpPr>
        <p:pic>
          <p:nvPicPr>
            <p:cNvPr id="6218" name="Rectangle 33"/>
            <p:cNvPicPr>
              <a:picLocks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4343" y="3683"/>
              <a:ext cx="1091" cy="307"/>
            </a:xfrm>
            <a:prstGeom prst="rect">
              <a:avLst/>
            </a:prstGeom>
            <a:noFill/>
          </p:spPr>
        </p:pic>
        <p:sp>
          <p:nvSpPr>
            <p:cNvPr id="6219" name="Text Box 75"/>
            <p:cNvSpPr txBox="1">
              <a:spLocks noChangeArrowheads="1"/>
            </p:cNvSpPr>
            <p:nvPr/>
          </p:nvSpPr>
          <p:spPr bwMode="auto">
            <a:xfrm>
              <a:off x="4545" y="3735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FRIGHTENED</a:t>
              </a:r>
            </a:p>
          </p:txBody>
        </p:sp>
      </p:grpSp>
      <p:grpSp>
        <p:nvGrpSpPr>
          <p:cNvPr id="19" name="Text Box 27"/>
          <p:cNvGrpSpPr>
            <a:grpSpLocks/>
          </p:cNvGrpSpPr>
          <p:nvPr/>
        </p:nvGrpSpPr>
        <p:grpSpPr bwMode="auto">
          <a:xfrm>
            <a:off x="7059613" y="5883275"/>
            <a:ext cx="1450975" cy="468313"/>
            <a:chOff x="4447" y="3706"/>
            <a:chExt cx="914" cy="295"/>
          </a:xfrm>
        </p:grpSpPr>
        <p:pic>
          <p:nvPicPr>
            <p:cNvPr id="6221" name="Text Box 27"/>
            <p:cNvPicPr>
              <a:picLocks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4447" y="3706"/>
              <a:ext cx="914" cy="295"/>
            </a:xfrm>
            <a:prstGeom prst="rect">
              <a:avLst/>
            </a:prstGeom>
            <a:noFill/>
          </p:spPr>
        </p:pic>
        <p:sp>
          <p:nvSpPr>
            <p:cNvPr id="6222" name="Text Box 78"/>
            <p:cNvSpPr txBox="1">
              <a:spLocks noChangeArrowheads="1"/>
            </p:cNvSpPr>
            <p:nvPr/>
          </p:nvSpPr>
          <p:spPr bwMode="auto">
            <a:xfrm>
              <a:off x="4500" y="3735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FRIGHTEN</a:t>
              </a:r>
            </a:p>
          </p:txBody>
        </p:sp>
      </p:grpSp>
      <p:pic>
        <p:nvPicPr>
          <p:cNvPr id="6224" name="Picture 168" descr="000803_1060_9502_vuvv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143750" y="4643438"/>
            <a:ext cx="1169988" cy="12557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225" name="Picture 170" descr="CAGUU0ED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286375" y="4714875"/>
            <a:ext cx="1000125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0" name="Rectangle 33"/>
          <p:cNvGrpSpPr>
            <a:grpSpLocks/>
          </p:cNvGrpSpPr>
          <p:nvPr/>
        </p:nvGrpSpPr>
        <p:grpSpPr bwMode="auto">
          <a:xfrm>
            <a:off x="5413375" y="5846763"/>
            <a:ext cx="1262063" cy="487362"/>
            <a:chOff x="3410" y="3683"/>
            <a:chExt cx="795" cy="307"/>
          </a:xfrm>
        </p:grpSpPr>
        <p:pic>
          <p:nvPicPr>
            <p:cNvPr id="6226" name="Rectangle 33"/>
            <p:cNvPicPr>
              <a:picLocks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3410" y="3683"/>
              <a:ext cx="795" cy="307"/>
            </a:xfrm>
            <a:prstGeom prst="rect">
              <a:avLst/>
            </a:prstGeom>
            <a:noFill/>
          </p:spPr>
        </p:pic>
        <p:sp>
          <p:nvSpPr>
            <p:cNvPr id="6227" name="Text Box 83"/>
            <p:cNvSpPr txBox="1">
              <a:spLocks noChangeArrowheads="1"/>
            </p:cNvSpPr>
            <p:nvPr/>
          </p:nvSpPr>
          <p:spPr bwMode="auto">
            <a:xfrm>
              <a:off x="3465" y="3735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HELPED</a:t>
              </a:r>
            </a:p>
          </p:txBody>
        </p:sp>
      </p:grpSp>
      <p:grpSp>
        <p:nvGrpSpPr>
          <p:cNvPr id="21" name="Text Box 27"/>
          <p:cNvGrpSpPr>
            <a:grpSpLocks/>
          </p:cNvGrpSpPr>
          <p:nvPr/>
        </p:nvGrpSpPr>
        <p:grpSpPr bwMode="auto">
          <a:xfrm>
            <a:off x="5346700" y="5883275"/>
            <a:ext cx="1450975" cy="468313"/>
            <a:chOff x="3368" y="3706"/>
            <a:chExt cx="914" cy="295"/>
          </a:xfrm>
        </p:grpSpPr>
        <p:pic>
          <p:nvPicPr>
            <p:cNvPr id="6229" name="Text Box 27"/>
            <p:cNvPicPr>
              <a:picLocks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368" y="3706"/>
              <a:ext cx="914" cy="295"/>
            </a:xfrm>
            <a:prstGeom prst="rect">
              <a:avLst/>
            </a:prstGeom>
            <a:noFill/>
          </p:spPr>
        </p:pic>
        <p:sp>
          <p:nvSpPr>
            <p:cNvPr id="6230" name="Text Box 86"/>
            <p:cNvSpPr txBox="1">
              <a:spLocks noChangeArrowheads="1"/>
            </p:cNvSpPr>
            <p:nvPr/>
          </p:nvSpPr>
          <p:spPr bwMode="auto">
            <a:xfrm>
              <a:off x="3420" y="3735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HELP</a:t>
              </a:r>
            </a:p>
          </p:txBody>
        </p:sp>
      </p:grpSp>
      <p:pic>
        <p:nvPicPr>
          <p:cNvPr id="240" name="Rectângulo 239"/>
          <p:cNvPicPr>
            <a:picLocks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54013" y="334963"/>
            <a:ext cx="8240712" cy="744537"/>
          </a:xfrm>
          <a:prstGeom prst="rect">
            <a:avLst/>
          </a:prstGeom>
          <a:noFill/>
        </p:spPr>
      </p:pic>
      <p:grpSp>
        <p:nvGrpSpPr>
          <p:cNvPr id="22" name="Grupo 66"/>
          <p:cNvGrpSpPr>
            <a:grpSpLocks/>
          </p:cNvGrpSpPr>
          <p:nvPr/>
        </p:nvGrpSpPr>
        <p:grpSpPr bwMode="auto">
          <a:xfrm>
            <a:off x="180975" y="1947863"/>
            <a:ext cx="514350" cy="534987"/>
            <a:chOff x="181754" y="1947090"/>
            <a:chExt cx="513339" cy="536388"/>
          </a:xfrm>
        </p:grpSpPr>
        <p:pic>
          <p:nvPicPr>
            <p:cNvPr id="6279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0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upo 67"/>
          <p:cNvGrpSpPr>
            <a:grpSpLocks/>
          </p:cNvGrpSpPr>
          <p:nvPr/>
        </p:nvGrpSpPr>
        <p:grpSpPr bwMode="auto">
          <a:xfrm>
            <a:off x="1714500" y="1928813"/>
            <a:ext cx="512763" cy="536575"/>
            <a:chOff x="181754" y="1947090"/>
            <a:chExt cx="513339" cy="536388"/>
          </a:xfrm>
        </p:grpSpPr>
        <p:pic>
          <p:nvPicPr>
            <p:cNvPr id="6277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8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o 70"/>
          <p:cNvGrpSpPr>
            <a:grpSpLocks/>
          </p:cNvGrpSpPr>
          <p:nvPr/>
        </p:nvGrpSpPr>
        <p:grpSpPr bwMode="auto">
          <a:xfrm>
            <a:off x="3286125" y="1928813"/>
            <a:ext cx="512763" cy="536575"/>
            <a:chOff x="181754" y="1947090"/>
            <a:chExt cx="513339" cy="536388"/>
          </a:xfrm>
        </p:grpSpPr>
        <p:pic>
          <p:nvPicPr>
            <p:cNvPr id="6275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6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upo 73"/>
          <p:cNvGrpSpPr>
            <a:grpSpLocks/>
          </p:cNvGrpSpPr>
          <p:nvPr/>
        </p:nvGrpSpPr>
        <p:grpSpPr bwMode="auto">
          <a:xfrm>
            <a:off x="5072063" y="1928813"/>
            <a:ext cx="512762" cy="536575"/>
            <a:chOff x="181754" y="1947090"/>
            <a:chExt cx="513339" cy="536388"/>
          </a:xfrm>
        </p:grpSpPr>
        <p:pic>
          <p:nvPicPr>
            <p:cNvPr id="6273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4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o 76"/>
          <p:cNvGrpSpPr>
            <a:grpSpLocks/>
          </p:cNvGrpSpPr>
          <p:nvPr/>
        </p:nvGrpSpPr>
        <p:grpSpPr bwMode="auto">
          <a:xfrm>
            <a:off x="6929438" y="2000250"/>
            <a:ext cx="512762" cy="536575"/>
            <a:chOff x="181754" y="1947090"/>
            <a:chExt cx="513339" cy="536388"/>
          </a:xfrm>
        </p:grpSpPr>
        <p:pic>
          <p:nvPicPr>
            <p:cNvPr id="6271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2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upo 79"/>
          <p:cNvGrpSpPr>
            <a:grpSpLocks/>
          </p:cNvGrpSpPr>
          <p:nvPr/>
        </p:nvGrpSpPr>
        <p:grpSpPr bwMode="auto">
          <a:xfrm>
            <a:off x="142875" y="3857625"/>
            <a:ext cx="512763" cy="536575"/>
            <a:chOff x="181754" y="1947090"/>
            <a:chExt cx="513339" cy="536388"/>
          </a:xfrm>
        </p:grpSpPr>
        <p:pic>
          <p:nvPicPr>
            <p:cNvPr id="6269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0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upo 82"/>
          <p:cNvGrpSpPr>
            <a:grpSpLocks/>
          </p:cNvGrpSpPr>
          <p:nvPr/>
        </p:nvGrpSpPr>
        <p:grpSpPr bwMode="auto">
          <a:xfrm>
            <a:off x="1643063" y="3786188"/>
            <a:ext cx="512762" cy="536575"/>
            <a:chOff x="181754" y="1947090"/>
            <a:chExt cx="513339" cy="536388"/>
          </a:xfrm>
        </p:grpSpPr>
        <p:pic>
          <p:nvPicPr>
            <p:cNvPr id="6267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68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o 85"/>
          <p:cNvGrpSpPr>
            <a:grpSpLocks/>
          </p:cNvGrpSpPr>
          <p:nvPr/>
        </p:nvGrpSpPr>
        <p:grpSpPr bwMode="auto">
          <a:xfrm>
            <a:off x="3214688" y="3786188"/>
            <a:ext cx="512762" cy="536575"/>
            <a:chOff x="181754" y="1947090"/>
            <a:chExt cx="513339" cy="536388"/>
          </a:xfrm>
        </p:grpSpPr>
        <p:pic>
          <p:nvPicPr>
            <p:cNvPr id="6265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66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upo 88"/>
          <p:cNvGrpSpPr>
            <a:grpSpLocks/>
          </p:cNvGrpSpPr>
          <p:nvPr/>
        </p:nvGrpSpPr>
        <p:grpSpPr bwMode="auto">
          <a:xfrm>
            <a:off x="5000625" y="3929063"/>
            <a:ext cx="512763" cy="536575"/>
            <a:chOff x="181754" y="1947090"/>
            <a:chExt cx="513339" cy="536388"/>
          </a:xfrm>
        </p:grpSpPr>
        <p:pic>
          <p:nvPicPr>
            <p:cNvPr id="6263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64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upo 91"/>
          <p:cNvGrpSpPr>
            <a:grpSpLocks/>
          </p:cNvGrpSpPr>
          <p:nvPr/>
        </p:nvGrpSpPr>
        <p:grpSpPr bwMode="auto">
          <a:xfrm>
            <a:off x="6643688" y="3857625"/>
            <a:ext cx="512762" cy="536575"/>
            <a:chOff x="181754" y="1947090"/>
            <a:chExt cx="513339" cy="536388"/>
          </a:xfrm>
        </p:grpSpPr>
        <p:pic>
          <p:nvPicPr>
            <p:cNvPr id="6261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62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" name="Grupo 94"/>
          <p:cNvGrpSpPr>
            <a:grpSpLocks/>
          </p:cNvGrpSpPr>
          <p:nvPr/>
        </p:nvGrpSpPr>
        <p:grpSpPr bwMode="auto">
          <a:xfrm>
            <a:off x="214313" y="5572125"/>
            <a:ext cx="512762" cy="536575"/>
            <a:chOff x="181754" y="1947090"/>
            <a:chExt cx="513339" cy="536388"/>
          </a:xfrm>
        </p:grpSpPr>
        <p:pic>
          <p:nvPicPr>
            <p:cNvPr id="6259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60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3" name="Grupo 97"/>
          <p:cNvGrpSpPr>
            <a:grpSpLocks/>
          </p:cNvGrpSpPr>
          <p:nvPr/>
        </p:nvGrpSpPr>
        <p:grpSpPr bwMode="auto">
          <a:xfrm>
            <a:off x="1785938" y="5500688"/>
            <a:ext cx="512762" cy="536575"/>
            <a:chOff x="181754" y="1947090"/>
            <a:chExt cx="513339" cy="536388"/>
          </a:xfrm>
        </p:grpSpPr>
        <p:pic>
          <p:nvPicPr>
            <p:cNvPr id="6257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8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" name="Grupo 100"/>
          <p:cNvGrpSpPr>
            <a:grpSpLocks/>
          </p:cNvGrpSpPr>
          <p:nvPr/>
        </p:nvGrpSpPr>
        <p:grpSpPr bwMode="auto">
          <a:xfrm>
            <a:off x="3357563" y="5500688"/>
            <a:ext cx="512762" cy="536575"/>
            <a:chOff x="181754" y="1947090"/>
            <a:chExt cx="513339" cy="536388"/>
          </a:xfrm>
        </p:grpSpPr>
        <p:pic>
          <p:nvPicPr>
            <p:cNvPr id="6255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6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" name="Grupo 103"/>
          <p:cNvGrpSpPr>
            <a:grpSpLocks/>
          </p:cNvGrpSpPr>
          <p:nvPr/>
        </p:nvGrpSpPr>
        <p:grpSpPr bwMode="auto">
          <a:xfrm>
            <a:off x="4929188" y="5500688"/>
            <a:ext cx="512762" cy="536575"/>
            <a:chOff x="181754" y="1947090"/>
            <a:chExt cx="513339" cy="536388"/>
          </a:xfrm>
        </p:grpSpPr>
        <p:pic>
          <p:nvPicPr>
            <p:cNvPr id="6253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4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6" name="Grupo 106"/>
          <p:cNvGrpSpPr>
            <a:grpSpLocks/>
          </p:cNvGrpSpPr>
          <p:nvPr/>
        </p:nvGrpSpPr>
        <p:grpSpPr bwMode="auto">
          <a:xfrm>
            <a:off x="6643688" y="5572125"/>
            <a:ext cx="512762" cy="536575"/>
            <a:chOff x="181754" y="1947090"/>
            <a:chExt cx="513339" cy="536388"/>
          </a:xfrm>
        </p:grpSpPr>
        <p:pic>
          <p:nvPicPr>
            <p:cNvPr id="6251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2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7" name="Seta de movimento para a direita 109"/>
          <p:cNvGrpSpPr>
            <a:grpSpLocks/>
          </p:cNvGrpSpPr>
          <p:nvPr/>
        </p:nvGrpSpPr>
        <p:grpSpPr bwMode="auto">
          <a:xfrm>
            <a:off x="7486650" y="6388100"/>
            <a:ext cx="1449388" cy="585788"/>
            <a:chOff x="4716" y="4024"/>
            <a:chExt cx="913" cy="369"/>
          </a:xfrm>
        </p:grpSpPr>
        <p:pic>
          <p:nvPicPr>
            <p:cNvPr id="6248" name="Seta de movimento para a direita 109">
              <a:hlinkClick r:id="" action="ppaction://hlinkshowjump?jump=nextslide"/>
            </p:cNvPr>
            <p:cNvPicPr>
              <a:picLocks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716" y="4024"/>
              <a:ext cx="913" cy="369"/>
            </a:xfrm>
            <a:prstGeom prst="rect">
              <a:avLst/>
            </a:prstGeom>
            <a:noFill/>
          </p:spPr>
        </p:pic>
        <p:sp>
          <p:nvSpPr>
            <p:cNvPr id="6249" name="Text Box 105"/>
            <p:cNvSpPr txBox="1">
              <a:spLocks noChangeArrowheads="1"/>
            </p:cNvSpPr>
            <p:nvPr/>
          </p:nvSpPr>
          <p:spPr bwMode="auto">
            <a:xfrm>
              <a:off x="4812" y="4118"/>
              <a:ext cx="70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AU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9" grpId="0" animBg="1"/>
      <p:bldP spid="211" grpId="0" animBg="1"/>
      <p:bldP spid="213" grpId="0" animBg="1"/>
      <p:bldP spid="215" grpId="0" animBg="1"/>
      <p:bldP spid="2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6" descr="E:\fRAME G\Babya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71" descr="000803_1061_0468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071563"/>
            <a:ext cx="1416050" cy="12557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2" name="Picture 172" descr="000803_1060_9541_vu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1000125"/>
            <a:ext cx="1157288" cy="1136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3" name="Picture 174" descr="000803_1060_2122_vuv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857500"/>
            <a:ext cx="1455738" cy="1166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4" name="Picture 175" descr="000803_1072_4615_vuv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1000125"/>
            <a:ext cx="1285875" cy="1225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5" name="Picture 176" descr="000803_1061_0165_vuv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75" y="928688"/>
            <a:ext cx="1157288" cy="12557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6" name="Picture 178" descr="000803_1059_2071_vuv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188" y="1071563"/>
            <a:ext cx="1157287" cy="1166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7" name="Picture 180" descr="000803_1059_2068_vuv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8" y="2857500"/>
            <a:ext cx="1357312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8" name="Picture 179" descr="000803_1061_1045_vuvv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75" y="2857500"/>
            <a:ext cx="1192213" cy="1225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9" name="Picture 2" descr="000803_1059_2159_vuvv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0688" y="2714625"/>
            <a:ext cx="1295400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80" name="Picture 3" descr="000803_1060_9717_vuvv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2313" y="2714625"/>
            <a:ext cx="1366837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81" name="Picture 4" descr="000803_1059_1973_vuv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25" y="4572000"/>
            <a:ext cx="1295400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82" name="Picture 5" descr="CASPIB4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938" y="4572000"/>
            <a:ext cx="1296987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83" name="Picture 6" descr="000803_1059_2183_vuvv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29063" y="4572000"/>
            <a:ext cx="1368425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714375" y="2357438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JUMPED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14375" y="2357438"/>
            <a:ext cx="1214438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JUMP</a:t>
            </a: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2286000" y="2357438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LEARNED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214563" y="2357438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LEARN</a:t>
            </a: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3857625" y="24288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LISTENED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786188" y="2357438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LISTEN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5643563" y="2357438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LIVED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5500688" y="2357438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LIVE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7286625" y="2357438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LOOKED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143750" y="2357438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LOOK</a:t>
            </a: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785813" y="41433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OPENED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14375" y="4143375"/>
            <a:ext cx="1214438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OPEN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2357438" y="41433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PAINTED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286000" y="41433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PAINTED</a:t>
            </a: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4000500" y="4143375"/>
            <a:ext cx="1166813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PLANTED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929063" y="41433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PLANT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715000" y="41433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PLAYED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5572125" y="41433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PLAY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358063" y="41433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PRAYED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215188" y="41433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PRAY</a:t>
            </a:r>
          </a:p>
        </p:txBody>
      </p:sp>
      <p:pic>
        <p:nvPicPr>
          <p:cNvPr id="7204" name="Picture 7" descr="000803_1060_9415_vuv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86625" y="4572000"/>
            <a:ext cx="1152525" cy="13573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205" name="Picture 8" descr="000803_1055_9768_vuvv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15000" y="4500563"/>
            <a:ext cx="1223963" cy="1357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Rectangle 33"/>
          <p:cNvGrpSpPr>
            <a:grpSpLocks/>
          </p:cNvGrpSpPr>
          <p:nvPr/>
        </p:nvGrpSpPr>
        <p:grpSpPr bwMode="auto">
          <a:xfrm>
            <a:off x="628650" y="5913438"/>
            <a:ext cx="1260475" cy="487362"/>
            <a:chOff x="396" y="3725"/>
            <a:chExt cx="794" cy="307"/>
          </a:xfrm>
        </p:grpSpPr>
        <p:pic>
          <p:nvPicPr>
            <p:cNvPr id="7206" name="Rectangle 33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96" y="3725"/>
              <a:ext cx="794" cy="307"/>
            </a:xfrm>
            <a:prstGeom prst="rect">
              <a:avLst/>
            </a:prstGeom>
            <a:noFill/>
          </p:spPr>
        </p:pic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450" y="3780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PULLED</a:t>
              </a:r>
            </a:p>
          </p:txBody>
        </p:sp>
      </p:grpSp>
      <p:grpSp>
        <p:nvGrpSpPr>
          <p:cNvPr id="3" name="Text Box 27"/>
          <p:cNvGrpSpPr>
            <a:grpSpLocks/>
          </p:cNvGrpSpPr>
          <p:nvPr/>
        </p:nvGrpSpPr>
        <p:grpSpPr bwMode="auto">
          <a:xfrm>
            <a:off x="554038" y="5949950"/>
            <a:ext cx="1384300" cy="474663"/>
            <a:chOff x="349" y="3748"/>
            <a:chExt cx="872" cy="299"/>
          </a:xfrm>
        </p:grpSpPr>
        <p:pic>
          <p:nvPicPr>
            <p:cNvPr id="7209" name="Text Box 27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9" y="3748"/>
              <a:ext cx="872" cy="299"/>
            </a:xfrm>
            <a:prstGeom prst="rect">
              <a:avLst/>
            </a:prstGeom>
            <a:noFill/>
          </p:spPr>
        </p:pic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405" y="3780"/>
              <a:ext cx="7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PULL</a:t>
              </a:r>
            </a:p>
          </p:txBody>
        </p:sp>
      </p:grpSp>
      <p:grpSp>
        <p:nvGrpSpPr>
          <p:cNvPr id="4" name="Rectangle 33"/>
          <p:cNvGrpSpPr>
            <a:grpSpLocks/>
          </p:cNvGrpSpPr>
          <p:nvPr/>
        </p:nvGrpSpPr>
        <p:grpSpPr bwMode="auto">
          <a:xfrm>
            <a:off x="2200275" y="5913438"/>
            <a:ext cx="1262063" cy="487362"/>
            <a:chOff x="1386" y="3725"/>
            <a:chExt cx="795" cy="307"/>
          </a:xfrm>
        </p:grpSpPr>
        <p:pic>
          <p:nvPicPr>
            <p:cNvPr id="7212" name="Rectangle 33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386" y="3725"/>
              <a:ext cx="795" cy="307"/>
            </a:xfrm>
            <a:prstGeom prst="rect">
              <a:avLst/>
            </a:prstGeom>
            <a:noFill/>
          </p:spPr>
        </p:pic>
        <p:sp>
          <p:nvSpPr>
            <p:cNvPr id="7213" name="Text Box 45"/>
            <p:cNvSpPr txBox="1">
              <a:spLocks noChangeArrowheads="1"/>
            </p:cNvSpPr>
            <p:nvPr/>
          </p:nvSpPr>
          <p:spPr bwMode="auto">
            <a:xfrm>
              <a:off x="1440" y="3780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PUSHED</a:t>
              </a:r>
            </a:p>
          </p:txBody>
        </p:sp>
      </p:grpSp>
      <p:grpSp>
        <p:nvGrpSpPr>
          <p:cNvPr id="5" name="Text Box 27"/>
          <p:cNvGrpSpPr>
            <a:grpSpLocks/>
          </p:cNvGrpSpPr>
          <p:nvPr/>
        </p:nvGrpSpPr>
        <p:grpSpPr bwMode="auto">
          <a:xfrm>
            <a:off x="2060575" y="5949950"/>
            <a:ext cx="1444625" cy="474663"/>
            <a:chOff x="1298" y="3748"/>
            <a:chExt cx="910" cy="299"/>
          </a:xfrm>
        </p:grpSpPr>
        <p:pic>
          <p:nvPicPr>
            <p:cNvPr id="7215" name="Text Box 27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298" y="3748"/>
              <a:ext cx="910" cy="299"/>
            </a:xfrm>
            <a:prstGeom prst="rect">
              <a:avLst/>
            </a:prstGeom>
            <a:noFill/>
          </p:spPr>
        </p:pic>
        <p:sp>
          <p:nvSpPr>
            <p:cNvPr id="7216" name="Text Box 48"/>
            <p:cNvSpPr txBox="1">
              <a:spLocks noChangeArrowheads="1"/>
            </p:cNvSpPr>
            <p:nvPr/>
          </p:nvSpPr>
          <p:spPr bwMode="auto">
            <a:xfrm>
              <a:off x="1350" y="3780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PUSH</a:t>
              </a:r>
            </a:p>
          </p:txBody>
        </p:sp>
      </p:grpSp>
      <p:grpSp>
        <p:nvGrpSpPr>
          <p:cNvPr id="6" name="Rectangle 33"/>
          <p:cNvGrpSpPr>
            <a:grpSpLocks/>
          </p:cNvGrpSpPr>
          <p:nvPr/>
        </p:nvGrpSpPr>
        <p:grpSpPr bwMode="auto">
          <a:xfrm>
            <a:off x="3651250" y="5949950"/>
            <a:ext cx="1835150" cy="523875"/>
            <a:chOff x="2300" y="3748"/>
            <a:chExt cx="1156" cy="330"/>
          </a:xfrm>
        </p:grpSpPr>
        <p:pic>
          <p:nvPicPr>
            <p:cNvPr id="7218" name="Rectangle 33"/>
            <p:cNvPicPr>
              <a:picLocks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300" y="3748"/>
              <a:ext cx="1156" cy="330"/>
            </a:xfrm>
            <a:prstGeom prst="rect">
              <a:avLst/>
            </a:prstGeom>
            <a:noFill/>
          </p:spPr>
        </p:pic>
        <p:sp>
          <p:nvSpPr>
            <p:cNvPr id="7219" name="Text Box 51"/>
            <p:cNvSpPr txBox="1">
              <a:spLocks noChangeArrowheads="1"/>
            </p:cNvSpPr>
            <p:nvPr/>
          </p:nvSpPr>
          <p:spPr bwMode="auto">
            <a:xfrm>
              <a:off x="2385" y="3780"/>
              <a:ext cx="99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REMEMBERED</a:t>
              </a:r>
            </a:p>
          </p:txBody>
        </p:sp>
      </p:grpSp>
      <p:grpSp>
        <p:nvGrpSpPr>
          <p:cNvPr id="7" name="Text Box 27"/>
          <p:cNvGrpSpPr>
            <a:grpSpLocks/>
          </p:cNvGrpSpPr>
          <p:nvPr/>
        </p:nvGrpSpPr>
        <p:grpSpPr bwMode="auto">
          <a:xfrm>
            <a:off x="3627438" y="5949950"/>
            <a:ext cx="1882775" cy="474663"/>
            <a:chOff x="2285" y="3748"/>
            <a:chExt cx="1186" cy="299"/>
          </a:xfrm>
        </p:grpSpPr>
        <p:pic>
          <p:nvPicPr>
            <p:cNvPr id="7221" name="Text Box 27"/>
            <p:cNvPicPr>
              <a:picLocks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285" y="3748"/>
              <a:ext cx="1186" cy="299"/>
            </a:xfrm>
            <a:prstGeom prst="rect">
              <a:avLst/>
            </a:prstGeom>
            <a:noFill/>
          </p:spPr>
        </p:pic>
        <p:sp>
          <p:nvSpPr>
            <p:cNvPr id="7222" name="Text Box 54"/>
            <p:cNvSpPr txBox="1">
              <a:spLocks noChangeArrowheads="1"/>
            </p:cNvSpPr>
            <p:nvPr/>
          </p:nvSpPr>
          <p:spPr bwMode="auto">
            <a:xfrm>
              <a:off x="2340" y="3780"/>
              <a:ext cx="10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REMEMBER</a:t>
              </a:r>
            </a:p>
          </p:txBody>
        </p:sp>
      </p:grpSp>
      <p:grpSp>
        <p:nvGrpSpPr>
          <p:cNvPr id="8" name="Rectangle 33"/>
          <p:cNvGrpSpPr>
            <a:grpSpLocks/>
          </p:cNvGrpSpPr>
          <p:nvPr/>
        </p:nvGrpSpPr>
        <p:grpSpPr bwMode="auto">
          <a:xfrm>
            <a:off x="5541963" y="5876925"/>
            <a:ext cx="1511300" cy="468313"/>
            <a:chOff x="3491" y="3702"/>
            <a:chExt cx="952" cy="295"/>
          </a:xfrm>
        </p:grpSpPr>
        <p:pic>
          <p:nvPicPr>
            <p:cNvPr id="7224" name="Rectangle 33"/>
            <p:cNvPicPr>
              <a:picLocks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491" y="3702"/>
              <a:ext cx="952" cy="295"/>
            </a:xfrm>
            <a:prstGeom prst="rect">
              <a:avLst/>
            </a:prstGeom>
            <a:noFill/>
          </p:spPr>
        </p:pic>
        <p:sp>
          <p:nvSpPr>
            <p:cNvPr id="7225" name="Text Box 57"/>
            <p:cNvSpPr txBox="1">
              <a:spLocks noChangeArrowheads="1"/>
            </p:cNvSpPr>
            <p:nvPr/>
          </p:nvSpPr>
          <p:spPr bwMode="auto">
            <a:xfrm>
              <a:off x="3600" y="3780"/>
              <a:ext cx="7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RETURNED</a:t>
              </a:r>
            </a:p>
          </p:txBody>
        </p:sp>
      </p:grpSp>
      <p:grpSp>
        <p:nvGrpSpPr>
          <p:cNvPr id="9" name="Text Box 27"/>
          <p:cNvGrpSpPr>
            <a:grpSpLocks/>
          </p:cNvGrpSpPr>
          <p:nvPr/>
        </p:nvGrpSpPr>
        <p:grpSpPr bwMode="auto">
          <a:xfrm>
            <a:off x="5559425" y="5949950"/>
            <a:ext cx="1450975" cy="474663"/>
            <a:chOff x="3502" y="3748"/>
            <a:chExt cx="914" cy="299"/>
          </a:xfrm>
        </p:grpSpPr>
        <p:pic>
          <p:nvPicPr>
            <p:cNvPr id="7227" name="Text Box 27"/>
            <p:cNvPicPr>
              <a:picLocks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3502" y="3748"/>
              <a:ext cx="914" cy="299"/>
            </a:xfrm>
            <a:prstGeom prst="rect">
              <a:avLst/>
            </a:prstGeom>
            <a:noFill/>
          </p:spPr>
        </p:pic>
        <p:sp>
          <p:nvSpPr>
            <p:cNvPr id="7228" name="Text Box 60"/>
            <p:cNvSpPr txBox="1">
              <a:spLocks noChangeArrowheads="1"/>
            </p:cNvSpPr>
            <p:nvPr/>
          </p:nvSpPr>
          <p:spPr bwMode="auto">
            <a:xfrm>
              <a:off x="3555" y="3780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RETURN</a:t>
              </a:r>
            </a:p>
          </p:txBody>
        </p:sp>
      </p:grpSp>
      <p:grpSp>
        <p:nvGrpSpPr>
          <p:cNvPr id="10" name="Rectangle 33"/>
          <p:cNvGrpSpPr>
            <a:grpSpLocks/>
          </p:cNvGrpSpPr>
          <p:nvPr/>
        </p:nvGrpSpPr>
        <p:grpSpPr bwMode="auto">
          <a:xfrm>
            <a:off x="7199313" y="5913438"/>
            <a:ext cx="1262062" cy="487362"/>
            <a:chOff x="4535" y="3725"/>
            <a:chExt cx="795" cy="307"/>
          </a:xfrm>
        </p:grpSpPr>
        <p:pic>
          <p:nvPicPr>
            <p:cNvPr id="7230" name="Rectangle 33"/>
            <p:cNvPicPr>
              <a:picLocks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535" y="3725"/>
              <a:ext cx="795" cy="307"/>
            </a:xfrm>
            <a:prstGeom prst="rect">
              <a:avLst/>
            </a:prstGeom>
            <a:noFill/>
          </p:spPr>
        </p:pic>
        <p:sp>
          <p:nvSpPr>
            <p:cNvPr id="7231" name="Text Box 63"/>
            <p:cNvSpPr txBox="1">
              <a:spLocks noChangeArrowheads="1"/>
            </p:cNvSpPr>
            <p:nvPr/>
          </p:nvSpPr>
          <p:spPr bwMode="auto">
            <a:xfrm>
              <a:off x="4590" y="3780"/>
              <a:ext cx="6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Verdana" pitchFamily="34" charset="0"/>
                </a:rPr>
                <a:t>SAVED</a:t>
              </a:r>
            </a:p>
          </p:txBody>
        </p:sp>
      </p:grpSp>
      <p:grpSp>
        <p:nvGrpSpPr>
          <p:cNvPr id="11" name="Text Box 27"/>
          <p:cNvGrpSpPr>
            <a:grpSpLocks/>
          </p:cNvGrpSpPr>
          <p:nvPr/>
        </p:nvGrpSpPr>
        <p:grpSpPr bwMode="auto">
          <a:xfrm>
            <a:off x="7132638" y="5949950"/>
            <a:ext cx="1450975" cy="474663"/>
            <a:chOff x="4493" y="3748"/>
            <a:chExt cx="914" cy="299"/>
          </a:xfrm>
        </p:grpSpPr>
        <p:pic>
          <p:nvPicPr>
            <p:cNvPr id="7233" name="Text Box 27"/>
            <p:cNvPicPr>
              <a:picLocks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493" y="3748"/>
              <a:ext cx="914" cy="299"/>
            </a:xfrm>
            <a:prstGeom prst="rect">
              <a:avLst/>
            </a:prstGeom>
            <a:noFill/>
          </p:spPr>
        </p:pic>
        <p:sp>
          <p:nvSpPr>
            <p:cNvPr id="7234" name="Text Box 66"/>
            <p:cNvSpPr txBox="1">
              <a:spLocks noChangeArrowheads="1"/>
            </p:cNvSpPr>
            <p:nvPr/>
          </p:nvSpPr>
          <p:spPr bwMode="auto">
            <a:xfrm>
              <a:off x="4545" y="3780"/>
              <a:ext cx="8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SAVE</a:t>
              </a:r>
            </a:p>
          </p:txBody>
        </p:sp>
      </p:grpSp>
      <p:pic>
        <p:nvPicPr>
          <p:cNvPr id="52" name="Rectângulo 51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54013" y="334963"/>
            <a:ext cx="8240712" cy="744537"/>
          </a:xfrm>
          <a:prstGeom prst="rect">
            <a:avLst/>
          </a:prstGeom>
          <a:noFill/>
        </p:spPr>
      </p:pic>
      <p:grpSp>
        <p:nvGrpSpPr>
          <p:cNvPr id="12" name="Grupo 52"/>
          <p:cNvGrpSpPr>
            <a:grpSpLocks/>
          </p:cNvGrpSpPr>
          <p:nvPr/>
        </p:nvGrpSpPr>
        <p:grpSpPr bwMode="auto">
          <a:xfrm>
            <a:off x="357188" y="1857375"/>
            <a:ext cx="512762" cy="536575"/>
            <a:chOff x="181754" y="1947090"/>
            <a:chExt cx="513339" cy="536388"/>
          </a:xfrm>
        </p:grpSpPr>
        <p:pic>
          <p:nvPicPr>
            <p:cNvPr id="7283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84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o 55"/>
          <p:cNvGrpSpPr>
            <a:grpSpLocks/>
          </p:cNvGrpSpPr>
          <p:nvPr/>
        </p:nvGrpSpPr>
        <p:grpSpPr bwMode="auto">
          <a:xfrm>
            <a:off x="1928813" y="1857375"/>
            <a:ext cx="512762" cy="536575"/>
            <a:chOff x="181754" y="1947090"/>
            <a:chExt cx="513339" cy="536388"/>
          </a:xfrm>
        </p:grpSpPr>
        <p:pic>
          <p:nvPicPr>
            <p:cNvPr id="7281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82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o 58"/>
          <p:cNvGrpSpPr>
            <a:grpSpLocks/>
          </p:cNvGrpSpPr>
          <p:nvPr/>
        </p:nvGrpSpPr>
        <p:grpSpPr bwMode="auto">
          <a:xfrm>
            <a:off x="3357563" y="1928813"/>
            <a:ext cx="512762" cy="536575"/>
            <a:chOff x="181754" y="1947090"/>
            <a:chExt cx="513339" cy="536388"/>
          </a:xfrm>
        </p:grpSpPr>
        <p:pic>
          <p:nvPicPr>
            <p:cNvPr id="7279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80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upo 61"/>
          <p:cNvGrpSpPr>
            <a:grpSpLocks/>
          </p:cNvGrpSpPr>
          <p:nvPr/>
        </p:nvGrpSpPr>
        <p:grpSpPr bwMode="auto">
          <a:xfrm>
            <a:off x="5000625" y="1928813"/>
            <a:ext cx="512763" cy="536575"/>
            <a:chOff x="181754" y="1947090"/>
            <a:chExt cx="513339" cy="536388"/>
          </a:xfrm>
        </p:grpSpPr>
        <p:pic>
          <p:nvPicPr>
            <p:cNvPr id="7277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8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upo 64"/>
          <p:cNvGrpSpPr>
            <a:grpSpLocks/>
          </p:cNvGrpSpPr>
          <p:nvPr/>
        </p:nvGrpSpPr>
        <p:grpSpPr bwMode="auto">
          <a:xfrm>
            <a:off x="6643688" y="1928813"/>
            <a:ext cx="512762" cy="536575"/>
            <a:chOff x="181754" y="1947090"/>
            <a:chExt cx="513339" cy="536388"/>
          </a:xfrm>
        </p:grpSpPr>
        <p:pic>
          <p:nvPicPr>
            <p:cNvPr id="7275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6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o 67"/>
          <p:cNvGrpSpPr>
            <a:grpSpLocks/>
          </p:cNvGrpSpPr>
          <p:nvPr/>
        </p:nvGrpSpPr>
        <p:grpSpPr bwMode="auto">
          <a:xfrm>
            <a:off x="285750" y="3714750"/>
            <a:ext cx="512763" cy="536575"/>
            <a:chOff x="181754" y="1947090"/>
            <a:chExt cx="513339" cy="536388"/>
          </a:xfrm>
        </p:grpSpPr>
        <p:pic>
          <p:nvPicPr>
            <p:cNvPr id="7273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4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68" name="Grupo 70"/>
          <p:cNvGrpSpPr>
            <a:grpSpLocks/>
          </p:cNvGrpSpPr>
          <p:nvPr/>
        </p:nvGrpSpPr>
        <p:grpSpPr bwMode="auto">
          <a:xfrm>
            <a:off x="1857375" y="3714750"/>
            <a:ext cx="512763" cy="536575"/>
            <a:chOff x="181754" y="1947090"/>
            <a:chExt cx="513339" cy="536388"/>
          </a:xfrm>
        </p:grpSpPr>
        <p:pic>
          <p:nvPicPr>
            <p:cNvPr id="7271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2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69" name="Grupo 73"/>
          <p:cNvGrpSpPr>
            <a:grpSpLocks/>
          </p:cNvGrpSpPr>
          <p:nvPr/>
        </p:nvGrpSpPr>
        <p:grpSpPr bwMode="auto">
          <a:xfrm>
            <a:off x="3429000" y="3786188"/>
            <a:ext cx="512763" cy="536575"/>
            <a:chOff x="181754" y="1947090"/>
            <a:chExt cx="513339" cy="536388"/>
          </a:xfrm>
        </p:grpSpPr>
        <p:pic>
          <p:nvPicPr>
            <p:cNvPr id="7269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0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4" name="Grupo 76"/>
          <p:cNvGrpSpPr>
            <a:grpSpLocks/>
          </p:cNvGrpSpPr>
          <p:nvPr/>
        </p:nvGrpSpPr>
        <p:grpSpPr bwMode="auto">
          <a:xfrm>
            <a:off x="5072063" y="3786188"/>
            <a:ext cx="512762" cy="536575"/>
            <a:chOff x="181754" y="1947090"/>
            <a:chExt cx="513339" cy="536388"/>
          </a:xfrm>
        </p:grpSpPr>
        <p:pic>
          <p:nvPicPr>
            <p:cNvPr id="7267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8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5" name="Grupo 79"/>
          <p:cNvGrpSpPr>
            <a:grpSpLocks/>
          </p:cNvGrpSpPr>
          <p:nvPr/>
        </p:nvGrpSpPr>
        <p:grpSpPr bwMode="auto">
          <a:xfrm>
            <a:off x="6715125" y="3714750"/>
            <a:ext cx="512763" cy="536575"/>
            <a:chOff x="181754" y="1947090"/>
            <a:chExt cx="513339" cy="536388"/>
          </a:xfrm>
        </p:grpSpPr>
        <p:pic>
          <p:nvPicPr>
            <p:cNvPr id="7265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6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6" name="Grupo 82"/>
          <p:cNvGrpSpPr>
            <a:grpSpLocks/>
          </p:cNvGrpSpPr>
          <p:nvPr/>
        </p:nvGrpSpPr>
        <p:grpSpPr bwMode="auto">
          <a:xfrm>
            <a:off x="142875" y="5715000"/>
            <a:ext cx="512763" cy="536575"/>
            <a:chOff x="181754" y="1947090"/>
            <a:chExt cx="513339" cy="536388"/>
          </a:xfrm>
        </p:grpSpPr>
        <p:pic>
          <p:nvPicPr>
            <p:cNvPr id="7263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4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7" name="Grupo 85"/>
          <p:cNvGrpSpPr>
            <a:grpSpLocks/>
          </p:cNvGrpSpPr>
          <p:nvPr/>
        </p:nvGrpSpPr>
        <p:grpSpPr bwMode="auto">
          <a:xfrm>
            <a:off x="1714500" y="5643563"/>
            <a:ext cx="512763" cy="536575"/>
            <a:chOff x="181754" y="1947090"/>
            <a:chExt cx="513339" cy="536388"/>
          </a:xfrm>
        </p:grpSpPr>
        <p:pic>
          <p:nvPicPr>
            <p:cNvPr id="7261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2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8" name="Grupo 88"/>
          <p:cNvGrpSpPr>
            <a:grpSpLocks/>
          </p:cNvGrpSpPr>
          <p:nvPr/>
        </p:nvGrpSpPr>
        <p:grpSpPr bwMode="auto">
          <a:xfrm>
            <a:off x="3357563" y="5572125"/>
            <a:ext cx="512762" cy="536575"/>
            <a:chOff x="181754" y="1947090"/>
            <a:chExt cx="513339" cy="536388"/>
          </a:xfrm>
        </p:grpSpPr>
        <p:pic>
          <p:nvPicPr>
            <p:cNvPr id="7259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0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9" name="Grupo 91"/>
          <p:cNvGrpSpPr>
            <a:grpSpLocks/>
          </p:cNvGrpSpPr>
          <p:nvPr/>
        </p:nvGrpSpPr>
        <p:grpSpPr bwMode="auto">
          <a:xfrm>
            <a:off x="5214938" y="5572125"/>
            <a:ext cx="512762" cy="536575"/>
            <a:chOff x="181754" y="1947090"/>
            <a:chExt cx="513339" cy="536388"/>
          </a:xfrm>
        </p:grpSpPr>
        <p:pic>
          <p:nvPicPr>
            <p:cNvPr id="7257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8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90" name="Grupo 94"/>
          <p:cNvGrpSpPr>
            <a:grpSpLocks/>
          </p:cNvGrpSpPr>
          <p:nvPr/>
        </p:nvGrpSpPr>
        <p:grpSpPr bwMode="auto">
          <a:xfrm>
            <a:off x="6858000" y="5643563"/>
            <a:ext cx="512763" cy="536575"/>
            <a:chOff x="181754" y="1947090"/>
            <a:chExt cx="513339" cy="536388"/>
          </a:xfrm>
        </p:grpSpPr>
        <p:pic>
          <p:nvPicPr>
            <p:cNvPr id="7255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6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91" name="Seta de movimento para a direita 97"/>
          <p:cNvGrpSpPr>
            <a:grpSpLocks/>
          </p:cNvGrpSpPr>
          <p:nvPr/>
        </p:nvGrpSpPr>
        <p:grpSpPr bwMode="auto">
          <a:xfrm>
            <a:off x="7486650" y="6388100"/>
            <a:ext cx="1449388" cy="585788"/>
            <a:chOff x="4716" y="4024"/>
            <a:chExt cx="913" cy="369"/>
          </a:xfrm>
        </p:grpSpPr>
        <p:pic>
          <p:nvPicPr>
            <p:cNvPr id="7252" name="Seta de movimento para a direita 97">
              <a:hlinkClick r:id="" action="ppaction://hlinkshowjump?jump=nextslide"/>
            </p:cNvPr>
            <p:cNvPicPr>
              <a:picLocks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4716" y="4024"/>
              <a:ext cx="913" cy="369"/>
            </a:xfrm>
            <a:prstGeom prst="rect">
              <a:avLst/>
            </a:prstGeom>
            <a:noFill/>
          </p:spPr>
        </p:pic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4812" y="4118"/>
              <a:ext cx="70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AU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6" descr="E:\fRAME G\Babya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000803_1060_9615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000125"/>
            <a:ext cx="1295400" cy="1285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196" name="Picture 3" descr="000803_1061_1022_vu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4238" y="1000125"/>
            <a:ext cx="1439862" cy="1285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197" name="Picture 4" descr="1303856-tn_Spel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1000125"/>
            <a:ext cx="1223962" cy="1285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198" name="Picture 5" descr="000803_1060_9543_vuv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2786063"/>
            <a:ext cx="1366837" cy="1271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199" name="Picture 6" descr="000803_1064_8357_vuv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2786063"/>
            <a:ext cx="1223963" cy="12144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200" name="Picture 7" descr="000803_1061_0655_vuv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5" y="2857500"/>
            <a:ext cx="1368425" cy="12144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201" name="Picture 8" descr="000803_1059_2117_vuv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38" y="1000125"/>
            <a:ext cx="1439862" cy="12144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202" name="Picture 9" descr="start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BCDCFF"/>
              </a:clrFrom>
              <a:clrTo>
                <a:srgbClr val="BCD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928688"/>
            <a:ext cx="1368425" cy="1428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203" name="Picture 10" descr="000803_1059_2018_vuvv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0688" y="2857500"/>
            <a:ext cx="1439862" cy="1039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204" name="Picture 11" descr="000803_1061_1035_vuvv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" y="4500563"/>
            <a:ext cx="1295400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205" name="Picture 12" descr="000803_1060_1785_vuv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15188" y="2857500"/>
            <a:ext cx="1295400" cy="1039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206" name="Picture 13" descr="000803_1071_3895_vuvv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3125" y="4643438"/>
            <a:ext cx="1296988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207" name="Picture 14" descr="000803_1055_6995_vuvv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7625" y="4643438"/>
            <a:ext cx="1223963" cy="12239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208" name="Picture 15" descr="000803_1059_2144_vuv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72313" y="4643438"/>
            <a:ext cx="1439862" cy="12239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209" name="Picture 16" descr="kids-watching-TV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57813" y="4500563"/>
            <a:ext cx="1295400" cy="1412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571500" y="2357438"/>
            <a:ext cx="1238250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SCREAMED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00063" y="2357438"/>
            <a:ext cx="1357312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SCREAM</a:t>
            </a: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2286000" y="2357438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SHOWED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2214563" y="2357438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SHOW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3857625" y="2357438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SMELLED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714750" y="2357438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SMELL</a:t>
            </a: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5572125" y="2357438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SMILED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429250" y="2357438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SMILE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7286625" y="2357438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STARTED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072313" y="2357438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START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571500" y="41433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STAYED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00063" y="4071938"/>
            <a:ext cx="1214437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STAY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2286000" y="41433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STOPPED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143125" y="4071938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STOP</a:t>
            </a: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3857625" y="41433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STUDIED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714750" y="41433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STUDY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5500688" y="41433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TALKED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5357813" y="41433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TALK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7143750" y="4143375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TASTED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072313" y="4143375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TASTE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428625" y="5929313"/>
            <a:ext cx="1428750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TELEPHONED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28625" y="5929313"/>
            <a:ext cx="1500188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TELEPHONE</a:t>
            </a: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2071688" y="5929313"/>
            <a:ext cx="1357312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TRAVELLED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071688" y="5929313"/>
            <a:ext cx="1357312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TRAVEL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786188" y="5929313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WALKED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3643313" y="5929313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WALK</a:t>
            </a: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500688" y="5929313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WATCHED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5357813" y="5929313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WATCH</a:t>
            </a:r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7143750" y="5929313"/>
            <a:ext cx="1095375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WORKED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7072313" y="5929313"/>
            <a:ext cx="128587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/>
              <a:t>WORK</a:t>
            </a:r>
          </a:p>
        </p:txBody>
      </p:sp>
      <p:pic>
        <p:nvPicPr>
          <p:cNvPr id="47" name="Rectângulo 46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3713" y="334963"/>
            <a:ext cx="8242300" cy="744537"/>
          </a:xfrm>
          <a:prstGeom prst="rect">
            <a:avLst/>
          </a:prstGeom>
          <a:noFill/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180975" y="1947863"/>
            <a:ext cx="514350" cy="534987"/>
            <a:chOff x="181754" y="1947090"/>
            <a:chExt cx="513339" cy="536388"/>
          </a:xfrm>
        </p:grpSpPr>
        <p:pic>
          <p:nvPicPr>
            <p:cNvPr id="8284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85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51"/>
          <p:cNvGrpSpPr>
            <a:grpSpLocks/>
          </p:cNvGrpSpPr>
          <p:nvPr/>
        </p:nvGrpSpPr>
        <p:grpSpPr bwMode="auto">
          <a:xfrm>
            <a:off x="1785938" y="2000250"/>
            <a:ext cx="512762" cy="536575"/>
            <a:chOff x="181754" y="1947090"/>
            <a:chExt cx="513339" cy="536388"/>
          </a:xfrm>
        </p:grpSpPr>
        <p:pic>
          <p:nvPicPr>
            <p:cNvPr id="8282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83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54"/>
          <p:cNvGrpSpPr>
            <a:grpSpLocks/>
          </p:cNvGrpSpPr>
          <p:nvPr/>
        </p:nvGrpSpPr>
        <p:grpSpPr bwMode="auto">
          <a:xfrm>
            <a:off x="3286125" y="2000250"/>
            <a:ext cx="512763" cy="536575"/>
            <a:chOff x="181754" y="1947090"/>
            <a:chExt cx="513339" cy="536388"/>
          </a:xfrm>
        </p:grpSpPr>
        <p:pic>
          <p:nvPicPr>
            <p:cNvPr id="8280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81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57"/>
          <p:cNvGrpSpPr>
            <a:grpSpLocks/>
          </p:cNvGrpSpPr>
          <p:nvPr/>
        </p:nvGrpSpPr>
        <p:grpSpPr bwMode="auto">
          <a:xfrm>
            <a:off x="4857750" y="1928813"/>
            <a:ext cx="512763" cy="536575"/>
            <a:chOff x="181754" y="1947090"/>
            <a:chExt cx="513339" cy="536388"/>
          </a:xfrm>
        </p:grpSpPr>
        <p:pic>
          <p:nvPicPr>
            <p:cNvPr id="8278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9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o 60"/>
          <p:cNvGrpSpPr>
            <a:grpSpLocks/>
          </p:cNvGrpSpPr>
          <p:nvPr/>
        </p:nvGrpSpPr>
        <p:grpSpPr bwMode="auto">
          <a:xfrm>
            <a:off x="6643688" y="1928813"/>
            <a:ext cx="512762" cy="536575"/>
            <a:chOff x="181754" y="1947090"/>
            <a:chExt cx="513339" cy="536388"/>
          </a:xfrm>
        </p:grpSpPr>
        <p:pic>
          <p:nvPicPr>
            <p:cNvPr id="8276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7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o 63"/>
          <p:cNvGrpSpPr>
            <a:grpSpLocks/>
          </p:cNvGrpSpPr>
          <p:nvPr/>
        </p:nvGrpSpPr>
        <p:grpSpPr bwMode="auto">
          <a:xfrm>
            <a:off x="0" y="3786188"/>
            <a:ext cx="512763" cy="536575"/>
            <a:chOff x="181754" y="1947090"/>
            <a:chExt cx="513339" cy="536388"/>
          </a:xfrm>
        </p:grpSpPr>
        <p:pic>
          <p:nvPicPr>
            <p:cNvPr id="8274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5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o 66"/>
          <p:cNvGrpSpPr>
            <a:grpSpLocks/>
          </p:cNvGrpSpPr>
          <p:nvPr/>
        </p:nvGrpSpPr>
        <p:grpSpPr bwMode="auto">
          <a:xfrm>
            <a:off x="1714500" y="3714750"/>
            <a:ext cx="512763" cy="536575"/>
            <a:chOff x="181754" y="1947090"/>
            <a:chExt cx="513339" cy="536388"/>
          </a:xfrm>
        </p:grpSpPr>
        <p:pic>
          <p:nvPicPr>
            <p:cNvPr id="8272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3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o 69"/>
          <p:cNvGrpSpPr>
            <a:grpSpLocks/>
          </p:cNvGrpSpPr>
          <p:nvPr/>
        </p:nvGrpSpPr>
        <p:grpSpPr bwMode="auto">
          <a:xfrm>
            <a:off x="3286125" y="3714750"/>
            <a:ext cx="512763" cy="536575"/>
            <a:chOff x="181754" y="1947090"/>
            <a:chExt cx="513339" cy="536388"/>
          </a:xfrm>
        </p:grpSpPr>
        <p:pic>
          <p:nvPicPr>
            <p:cNvPr id="8270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1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o 72"/>
          <p:cNvGrpSpPr>
            <a:grpSpLocks/>
          </p:cNvGrpSpPr>
          <p:nvPr/>
        </p:nvGrpSpPr>
        <p:grpSpPr bwMode="auto">
          <a:xfrm>
            <a:off x="4929188" y="3786188"/>
            <a:ext cx="512762" cy="536575"/>
            <a:chOff x="181754" y="1947090"/>
            <a:chExt cx="513339" cy="536388"/>
          </a:xfrm>
        </p:grpSpPr>
        <p:pic>
          <p:nvPicPr>
            <p:cNvPr id="8268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9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o 75"/>
          <p:cNvGrpSpPr>
            <a:grpSpLocks/>
          </p:cNvGrpSpPr>
          <p:nvPr/>
        </p:nvGrpSpPr>
        <p:grpSpPr bwMode="auto">
          <a:xfrm>
            <a:off x="6643688" y="3786188"/>
            <a:ext cx="512762" cy="536575"/>
            <a:chOff x="181754" y="1947090"/>
            <a:chExt cx="513339" cy="536388"/>
          </a:xfrm>
        </p:grpSpPr>
        <p:pic>
          <p:nvPicPr>
            <p:cNvPr id="8266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7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upo 78"/>
          <p:cNvGrpSpPr>
            <a:grpSpLocks/>
          </p:cNvGrpSpPr>
          <p:nvPr/>
        </p:nvGrpSpPr>
        <p:grpSpPr bwMode="auto">
          <a:xfrm>
            <a:off x="0" y="5429250"/>
            <a:ext cx="512763" cy="536575"/>
            <a:chOff x="181754" y="1947090"/>
            <a:chExt cx="513339" cy="536388"/>
          </a:xfrm>
        </p:grpSpPr>
        <p:pic>
          <p:nvPicPr>
            <p:cNvPr id="8264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5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o 81"/>
          <p:cNvGrpSpPr>
            <a:grpSpLocks/>
          </p:cNvGrpSpPr>
          <p:nvPr/>
        </p:nvGrpSpPr>
        <p:grpSpPr bwMode="auto">
          <a:xfrm>
            <a:off x="1785938" y="5500688"/>
            <a:ext cx="512762" cy="536575"/>
            <a:chOff x="181754" y="1947090"/>
            <a:chExt cx="513339" cy="536388"/>
          </a:xfrm>
        </p:grpSpPr>
        <p:pic>
          <p:nvPicPr>
            <p:cNvPr id="8262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o 84"/>
          <p:cNvGrpSpPr>
            <a:grpSpLocks/>
          </p:cNvGrpSpPr>
          <p:nvPr/>
        </p:nvGrpSpPr>
        <p:grpSpPr bwMode="auto">
          <a:xfrm>
            <a:off x="3357563" y="5500688"/>
            <a:ext cx="512762" cy="536575"/>
            <a:chOff x="181754" y="1947090"/>
            <a:chExt cx="513339" cy="536388"/>
          </a:xfrm>
        </p:grpSpPr>
        <p:pic>
          <p:nvPicPr>
            <p:cNvPr id="8260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upo 87"/>
          <p:cNvGrpSpPr>
            <a:grpSpLocks/>
          </p:cNvGrpSpPr>
          <p:nvPr/>
        </p:nvGrpSpPr>
        <p:grpSpPr bwMode="auto">
          <a:xfrm>
            <a:off x="4929188" y="5572125"/>
            <a:ext cx="512762" cy="536575"/>
            <a:chOff x="181754" y="1947090"/>
            <a:chExt cx="513339" cy="536388"/>
          </a:xfrm>
        </p:grpSpPr>
        <p:pic>
          <p:nvPicPr>
            <p:cNvPr id="8258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9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upo 90"/>
          <p:cNvGrpSpPr>
            <a:grpSpLocks/>
          </p:cNvGrpSpPr>
          <p:nvPr/>
        </p:nvGrpSpPr>
        <p:grpSpPr bwMode="auto">
          <a:xfrm>
            <a:off x="6572250" y="5572125"/>
            <a:ext cx="512763" cy="536575"/>
            <a:chOff x="181754" y="1947090"/>
            <a:chExt cx="513339" cy="536388"/>
          </a:xfrm>
        </p:grpSpPr>
        <p:pic>
          <p:nvPicPr>
            <p:cNvPr id="8256" name="Picture 3" descr="C:\Documents and Settings\vanda\Ambiente de trabalho\animated_arrow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2060540">
              <a:off x="261304" y="2217377"/>
              <a:ext cx="433789" cy="2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7" name="Picture 2" descr="C:\Documents and Settings\vanda\Ambiente de trabalho\CLICK_HERE_Animation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-1579374">
              <a:off x="181754" y="1947090"/>
              <a:ext cx="4715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</p:bldLst>
  </p:timing>
</p:sld>
</file>

<file path=ppt/theme/theme1.xml><?xml version="1.0" encoding="utf-8"?>
<a:theme xmlns:a="http://schemas.openxmlformats.org/drawingml/2006/main" name="Theme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191</TotalTime>
  <Words>445</Words>
  <Application>Microsoft Office PowerPoint</Application>
  <PresentationFormat>On-screen Show (4:3)</PresentationFormat>
  <Paragraphs>297</Paragraphs>
  <Slides>17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</vt:lpstr>
      <vt:lpstr>Slide 1</vt:lpstr>
      <vt:lpstr>Slide 2</vt:lpstr>
      <vt:lpstr>Slide 3</vt:lpstr>
      <vt:lpstr>Slide 4</vt:lpstr>
      <vt:lpstr>Regular verbs have reliable forms.</vt:lpstr>
      <vt:lpstr>SPELLING RULES for adding ed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Pradeep</dc:creator>
  <cp:lastModifiedBy>Pradeep</cp:lastModifiedBy>
  <cp:revision>4</cp:revision>
  <dcterms:created xsi:type="dcterms:W3CDTF">2006-08-16T00:00:00Z</dcterms:created>
  <dcterms:modified xsi:type="dcterms:W3CDTF">2016-09-20T12:37:26Z</dcterms:modified>
</cp:coreProperties>
</file>