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77" autoAdjust="0"/>
  </p:normalViewPr>
  <p:slideViewPr>
    <p:cSldViewPr>
      <p:cViewPr>
        <p:scale>
          <a:sx n="100" d="100"/>
          <a:sy n="100" d="100"/>
        </p:scale>
        <p:origin x="-461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F52F3-A457-43F5-A458-CD053F762CE8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8DC38-9912-4C29-847F-C0D41C74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9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8DC38-9912-4C29-847F-C0D41C7444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4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8DC38-9912-4C29-847F-C0D41C7444B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7E36-A328-417F-BED8-C1416DA953D8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5DAF-F12D-40E0-8F21-229588E2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9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7E36-A328-417F-BED8-C1416DA953D8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5DAF-F12D-40E0-8F21-229588E2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7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7E36-A328-417F-BED8-C1416DA953D8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5DAF-F12D-40E0-8F21-229588E2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3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7E36-A328-417F-BED8-C1416DA953D8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5DAF-F12D-40E0-8F21-229588E2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6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7E36-A328-417F-BED8-C1416DA953D8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5DAF-F12D-40E0-8F21-229588E2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4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7E36-A328-417F-BED8-C1416DA953D8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5DAF-F12D-40E0-8F21-229588E2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3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7E36-A328-417F-BED8-C1416DA953D8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5DAF-F12D-40E0-8F21-229588E2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7E36-A328-417F-BED8-C1416DA953D8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5DAF-F12D-40E0-8F21-229588E2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0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7E36-A328-417F-BED8-C1416DA953D8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5DAF-F12D-40E0-8F21-229588E2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9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7E36-A328-417F-BED8-C1416DA953D8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5DAF-F12D-40E0-8F21-229588E2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6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47E36-A328-417F-BED8-C1416DA953D8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5DAF-F12D-40E0-8F21-229588E2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1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47E36-A328-417F-BED8-C1416DA953D8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5DAF-F12D-40E0-8F21-229588E2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6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523999"/>
          </a:xfrm>
        </p:spPr>
        <p:txBody>
          <a:bodyPr>
            <a:normAutofit/>
          </a:bodyPr>
          <a:lstStyle/>
          <a:p>
            <a:r>
              <a:rPr lang="ar-EG" sz="8800" dirty="0" smtClean="0"/>
              <a:t>سبورة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EG" dirty="0" smtClean="0"/>
              <a:t>سبورة</a:t>
            </a:r>
            <a:endParaRPr lang="en-US" dirty="0"/>
          </a:p>
        </p:txBody>
      </p:sp>
      <p:pic>
        <p:nvPicPr>
          <p:cNvPr id="1026" name="Picture 2" descr="C:\Users\fatmam\AppData\Local\Microsoft\Windows\Temporary Internet Files\Content.IE5\TW3J91TG\MP90039953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60" y="2362200"/>
            <a:ext cx="3901440" cy="364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5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حائط - جدار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fatmam\AppData\Local\Microsoft\Windows\Temporary Internet Files\Content.IE5\5CP1OJDD\MC900157041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40"/>
          <a:stretch/>
        </p:blipFill>
        <p:spPr bwMode="auto">
          <a:xfrm>
            <a:off x="1676399" y="2362200"/>
            <a:ext cx="563880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مكتب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3" name="Picture 5" descr="C:\Users\fatmam\AppData\Local\Microsoft\Windows\Temporary Internet Files\Content.IE5\2YI2CMII\MC9000787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53100"/>
            <a:ext cx="5562600" cy="510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دفتر - كراسة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endParaRPr lang="en-US"/>
          </a:p>
        </p:txBody>
      </p:sp>
      <p:pic>
        <p:nvPicPr>
          <p:cNvPr id="13314" name="Picture 2" descr="C:\Users\fatmam\AppData\Local\Microsoft\Windows\Temporary Internet Files\Content.IE5\TW3J91TG\MP9003995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863204"/>
            <a:ext cx="5562600" cy="408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30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صندوق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fatmam\AppData\Local\Microsoft\Windows\Temporary Internet Files\Content.IE5\5CP1OJDD\MC9003912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547512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ممحاة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fatmam\AppData\Local\Microsoft\Windows\Temporary Internet Files\Content.IE5\5CP1OJDD\MC90023292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99922"/>
            <a:ext cx="6096000" cy="339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9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مبراة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fatmam\AppData\Local\Microsoft\Windows\Temporary Internet Files\Content.IE5\5CP1OJDD\MM90028361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مدرسة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fatmam\AppData\Local\Microsoft\Windows\Temporary Internet Files\Content.IE5\TW3J91TG\MC900435149[1].wm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 t="3220" r="-1067" b="-3220"/>
          <a:stretch/>
        </p:blipFill>
        <p:spPr bwMode="auto">
          <a:xfrm>
            <a:off x="1813561" y="1973580"/>
            <a:ext cx="5715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ورقة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362200" y="2524124"/>
            <a:ext cx="3124200" cy="3190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ملف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fatmam\AppData\Local\Microsoft\Windows\Temporary Internet Files\Content.IE5\GYIIJVKH\MC90043486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43" y="2286143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fatmam\AppData\Local\Microsoft\Windows\Temporary Internet Files\Content.IE5\GYIIJVKH\MC90043486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143" y="2286143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fatmam\AppData\Local\Microsoft\Windows\Temporary Internet Files\Content.IE5\GYIIJVKH\MC90043486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142"/>
            <a:ext cx="4419599" cy="358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باب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fatmam\AppData\Local\Microsoft\Windows\Temporary Internet Files\Content.IE5\5CP1OJDD\MC9003301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336" y="2533461"/>
            <a:ext cx="1071327" cy="17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fatmam\AppData\Local\Microsoft\Windows\Temporary Internet Files\Content.IE5\5CP1OJDD\MC90033015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327886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قلم رصاص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fatmam\AppData\Local\Microsoft\Windows\Temporary Internet Files\Content.IE5\GYIIJVKH\MC90043257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714"/>
            <a:ext cx="4495800" cy="29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4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كرسي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fatmam\AppData\Local\Microsoft\Windows\Temporary Internet Files\Content.IE5\5CP1OJDD\MP90040290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600200"/>
            <a:ext cx="7802880" cy="47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8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مسطرة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C:\Users\fatmam\AppData\Local\Microsoft\Windows\Temporary Internet Files\Content.IE5\GYIIJVKH\MC9003839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بيت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fatmam\AppData\Local\Microsoft\Windows\Temporary Internet Files\Content.IE5\0YV3UY9B\MP900442233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6" t="39462" r="33165" b="26008"/>
          <a:stretch/>
        </p:blipFill>
        <p:spPr bwMode="auto">
          <a:xfrm>
            <a:off x="2514600" y="1828800"/>
            <a:ext cx="480060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37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شباك</a:t>
            </a:r>
            <a:endParaRPr lang="en-US" sz="8800" dirty="0"/>
          </a:p>
        </p:txBody>
      </p:sp>
      <p:pic>
        <p:nvPicPr>
          <p:cNvPr id="2050" name="Picture 2" descr="C:\Users\fatmam\AppData\Local\Microsoft\Windows\Temporary Internet Files\Content.IE5\0YV3UY9B\MC900030379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2643073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16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سجادة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fatmam\AppData\Local\Microsoft\Windows\Temporary Internet Files\Content.IE5\0YV3UY9B\MC90028719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334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98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أريكة</a:t>
            </a:r>
            <a:endParaRPr lang="en-US" sz="8800" dirty="0"/>
          </a:p>
        </p:txBody>
      </p:sp>
      <p:pic>
        <p:nvPicPr>
          <p:cNvPr id="4098" name="Picture 2" descr="C:\Users\fatmam\AppData\Local\Microsoft\Windows\Temporary Internet Files\Content.IE5\X91QJ3J8\MC90035693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334000" cy="25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79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تلفاز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6" name="Picture 6" descr="C:\Users\fatmam\AppData\Local\Microsoft\Windows\Temporary Internet Files\Content.IE5\5CP1OJDD\MC9003568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30728"/>
            <a:ext cx="6019800" cy="26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8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هاتف</a:t>
            </a:r>
            <a:endParaRPr lang="en-US" sz="8800" dirty="0"/>
          </a:p>
        </p:txBody>
      </p:sp>
      <p:pic>
        <p:nvPicPr>
          <p:cNvPr id="6146" name="Picture 2" descr="C:\Users\fatmam\AppData\Local\Microsoft\Windows\Temporary Internet Files\Content.IE5\2YI2CMII\MC90038973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572000" cy="32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32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ستائر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fatmam\AppData\Local\Microsoft\Windows\Temporary Internet Files\Content.IE5\2YI2CMII\MC9000303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36575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449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غرفة المعيشة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7" name="Picture 5" descr="C:\Users\fatmam\AppData\Local\Microsoft\Windows\Temporary Internet Files\Content.IE5\X91QJ3J8\MP90041405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553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0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حقيبة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fatmam\AppData\Local\Microsoft\Windows\Temporary Internet Files\Content.IE5\TW3J91TG\MC90029090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172200" cy="313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8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غرفة الطعام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2" name="Picture 6" descr="C:\Users\fatmam\AppData\Local\Microsoft\Windows\Temporary Internet Files\Content.IE5\X91QJ3J8\MC9000013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4648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465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مطبخ</a:t>
            </a:r>
            <a:endParaRPr lang="en-US" sz="8800" dirty="0"/>
          </a:p>
        </p:txBody>
      </p:sp>
      <p:pic>
        <p:nvPicPr>
          <p:cNvPr id="1026" name="Picture 2" descr="C:\Users\fatmam\AppData\Local\Microsoft\Windows\Temporary Internet Files\Content.IE5\2YI2CMII\MP90044828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15" y="2286000"/>
            <a:ext cx="5614285" cy="38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411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أواني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fatmam\AppData\Local\Microsoft\Windows\Temporary Internet Files\Content.IE5\TW3J91TG\MC9002377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13914"/>
            <a:ext cx="5562600" cy="309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485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خزانة</a:t>
            </a:r>
            <a:endParaRPr lang="en-US" sz="8800" dirty="0"/>
          </a:p>
        </p:txBody>
      </p:sp>
      <p:pic>
        <p:nvPicPr>
          <p:cNvPr id="2050" name="Picture 2" descr="C:\Users\fatmam\AppData\Local\Microsoft\Windows\Temporary Internet Files\Content.IE5\KHX1GX5J\MC910217619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2057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atmam\AppData\Local\Microsoft\Windows\Temporary Internet Files\Content.IE5\5CP1OJDD\MC9003196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258668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67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بوتاجاز - موقد</a:t>
            </a:r>
            <a:endParaRPr lang="en-US" sz="8800" dirty="0"/>
          </a:p>
        </p:txBody>
      </p:sp>
      <p:pic>
        <p:nvPicPr>
          <p:cNvPr id="3074" name="Picture 2" descr="C:\Users\fatmam\AppData\Local\Microsoft\Windows\Temporary Internet Files\Content.IE5\2YI2CMII\MC90035979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2667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atmam\AppData\Local\Microsoft\Windows\Temporary Internet Files\Content.IE5\KHX1GX5J\MC9003202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2438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59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6600" dirty="0" smtClean="0"/>
              <a:t>ثلاجة</a:t>
            </a:r>
            <a:endParaRPr lang="en-US" sz="6600" dirty="0"/>
          </a:p>
        </p:txBody>
      </p:sp>
      <p:pic>
        <p:nvPicPr>
          <p:cNvPr id="4099" name="Picture 3" descr="C:\Users\fatmam\AppData\Local\Microsoft\Windows\Temporary Internet Files\Content.IE5\0YV3UY9B\MC9000303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1828800" cy="258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atmam\AppData\Local\Microsoft\Windows\Temporary Internet Files\Content.IE5\KHX1GX5J\MC900356911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1981200" cy="24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17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غسالة أطباق</a:t>
            </a:r>
            <a:endParaRPr lang="en-US" sz="8800" dirty="0"/>
          </a:p>
        </p:txBody>
      </p:sp>
      <p:pic>
        <p:nvPicPr>
          <p:cNvPr id="5122" name="Picture 2" descr="C:\Users\fatmam\AppData\Local\Microsoft\Windows\Temporary Internet Files\Content.IE5\GYIIJVKH\MC900320156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2209800" cy="22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fatmam\AppData\Local\Microsoft\Windows\Temporary Internet Files\Content.IE5\2YI2CMII\MC9002158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2667000" cy="22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373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10" y="762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EG" sz="8800" dirty="0" smtClean="0">
                <a:cs typeface="+mj-cs"/>
              </a:rPr>
              <a:t>صحن - طبق</a:t>
            </a:r>
            <a:endParaRPr lang="en-US" sz="8800" dirty="0">
              <a:cs typeface="+mj-cs"/>
            </a:endParaRPr>
          </a:p>
        </p:txBody>
      </p:sp>
      <p:pic>
        <p:nvPicPr>
          <p:cNvPr id="6146" name="Picture 2" descr="C:\Users\fatmam\AppData\Local\Microsoft\Windows\Temporary Internet Files\Content.IE5\OEICHK36\MP900427613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8" t="16055" r="21111" b="31277"/>
          <a:stretch/>
        </p:blipFill>
        <p:spPr bwMode="auto">
          <a:xfrm>
            <a:off x="2971800" y="2514600"/>
            <a:ext cx="3512820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516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/>
          </a:bodyPr>
          <a:lstStyle/>
          <a:p>
            <a:r>
              <a:rPr lang="ar-EG" sz="8800" dirty="0" smtClean="0"/>
              <a:t>ملعقة</a:t>
            </a:r>
            <a:endParaRPr lang="en-US" sz="8800" dirty="0"/>
          </a:p>
        </p:txBody>
      </p:sp>
      <p:pic>
        <p:nvPicPr>
          <p:cNvPr id="7170" name="Picture 2" descr="C:\Users\fatmam\AppData\Local\Microsoft\Windows\Temporary Internet Files\Content.IE5\OEICHK36\MP900305832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1042416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fatmam\AppData\Local\Microsoft\Windows\Temporary Internet Files\Content.IE5\2YI2CMII\MC9002321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20" y="3276600"/>
            <a:ext cx="1676400" cy="199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38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سكينة</a:t>
            </a:r>
            <a:endParaRPr lang="en-US" sz="8800" dirty="0"/>
          </a:p>
        </p:txBody>
      </p:sp>
      <p:pic>
        <p:nvPicPr>
          <p:cNvPr id="8194" name="Picture 2" descr="C:\Users\fatmam\AppData\Local\Microsoft\Windows\Temporary Internet Files\Content.IE5\TW3J91TG\MC90029004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4038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fatmam\AppData\Local\Microsoft\Windows\Temporary Internet Files\Content.IE5\GYIIJVKH\MC900059646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00710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كتاب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C:\Users\fatmam\AppData\Local\Microsoft\Windows\Temporary Internet Files\Content.IE5\TW3J91TG\MC90043458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755900"/>
            <a:ext cx="43434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2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شوكة</a:t>
            </a:r>
            <a:endParaRPr lang="en-US" sz="8800" dirty="0"/>
          </a:p>
        </p:txBody>
      </p:sp>
      <p:pic>
        <p:nvPicPr>
          <p:cNvPr id="9218" name="Picture 2" descr="C:\Users\fatmam\AppData\Local\Microsoft\Windows\Temporary Internet Files\Content.IE5\2YI2CMII\MP90030583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990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fatmam\AppData\Local\Microsoft\Windows\Temporary Internet Files\Content.IE5\5CP1OJDD\MC9002521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182605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38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طعام</a:t>
            </a:r>
            <a:endParaRPr lang="en-US" sz="8800" dirty="0"/>
          </a:p>
        </p:txBody>
      </p:sp>
      <p:pic>
        <p:nvPicPr>
          <p:cNvPr id="10242" name="Picture 2" descr="C:\Users\fatmam\AppData\Local\Microsoft\Windows\Temporary Internet Files\Content.IE5\GYIIJVKH\MC9004133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505200" cy="161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fatmam\AppData\Local\Microsoft\Windows\Temporary Internet Files\Content.IE5\TW3J91TG\MC900233362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2405204" cy="225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fatmam\AppData\Local\Microsoft\Windows\Temporary Internet Files\Content.IE5\0YV3UY9B\MC90041045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2509319" cy="277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44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قلم حبر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fatmam\AppData\Local\Microsoft\Windows\Temporary Internet Files\Content.IE5\GYIIJVKH\MC9004417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31720"/>
            <a:ext cx="563880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صف – فصل 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fatmam\AppData\Local\Microsoft\Windows\Temporary Internet Files\Content.IE5\5CP1OJDD\MC90043423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5029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معلم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fatmam\AppData\Local\Microsoft\Windows\Temporary Internet Files\Content.IE5\GYIIJVKH\MC90031005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1"/>
            <a:ext cx="60197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معلمة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fatmam\AppData\Local\Microsoft\Windows\Temporary Internet Files\Content.IE5\TW3J91TG\MC9000603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58490"/>
            <a:ext cx="6172199" cy="308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EG" sz="8800" dirty="0" smtClean="0"/>
              <a:t>ناظر - مدير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 descr="C:\Users\fatmam\AppData\Local\Microsoft\Windows\Temporary Internet Files\Content.IE5\GYIIJVKH\MC9003325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1"/>
            <a:ext cx="5486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7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61</Words>
  <Application>Microsoft Office PowerPoint</Application>
  <PresentationFormat>On-screen Show (4:3)</PresentationFormat>
  <Paragraphs>44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سبورة</vt:lpstr>
      <vt:lpstr>قلم رصاص</vt:lpstr>
      <vt:lpstr>حقيبة</vt:lpstr>
      <vt:lpstr>كتاب</vt:lpstr>
      <vt:lpstr>قلم حبر</vt:lpstr>
      <vt:lpstr>صف – فصل </vt:lpstr>
      <vt:lpstr>معلم</vt:lpstr>
      <vt:lpstr>معلمة</vt:lpstr>
      <vt:lpstr>ناظر - مدير</vt:lpstr>
      <vt:lpstr>حائط - جدار</vt:lpstr>
      <vt:lpstr>مكتب</vt:lpstr>
      <vt:lpstr>دفتر - كراسة</vt:lpstr>
      <vt:lpstr>صندوق</vt:lpstr>
      <vt:lpstr>ممحاة</vt:lpstr>
      <vt:lpstr>مبراة</vt:lpstr>
      <vt:lpstr>مدرسة</vt:lpstr>
      <vt:lpstr>ورقة</vt:lpstr>
      <vt:lpstr>ملف</vt:lpstr>
      <vt:lpstr>باب</vt:lpstr>
      <vt:lpstr>كرسي</vt:lpstr>
      <vt:lpstr>مسطرة</vt:lpstr>
      <vt:lpstr>بيت</vt:lpstr>
      <vt:lpstr>شباك</vt:lpstr>
      <vt:lpstr>سجادة</vt:lpstr>
      <vt:lpstr>أريكة</vt:lpstr>
      <vt:lpstr>تلفاز</vt:lpstr>
      <vt:lpstr>هاتف</vt:lpstr>
      <vt:lpstr>ستائر</vt:lpstr>
      <vt:lpstr>غرفة المعيشة</vt:lpstr>
      <vt:lpstr>غرفة الطعام</vt:lpstr>
      <vt:lpstr>مطبخ</vt:lpstr>
      <vt:lpstr>أواني</vt:lpstr>
      <vt:lpstr>خزانة</vt:lpstr>
      <vt:lpstr>بوتاجاز - موقد</vt:lpstr>
      <vt:lpstr>ثلاجة</vt:lpstr>
      <vt:lpstr>غسالة أطباق</vt:lpstr>
      <vt:lpstr>PowerPoint Presentation</vt:lpstr>
      <vt:lpstr>ملعقة</vt:lpstr>
      <vt:lpstr>سكينة</vt:lpstr>
      <vt:lpstr>شوكة</vt:lpstr>
      <vt:lpstr>طعام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Fatma Mohamed</dc:creator>
  <cp:lastModifiedBy>Fatma Mohamed</cp:lastModifiedBy>
  <cp:revision>12</cp:revision>
  <dcterms:created xsi:type="dcterms:W3CDTF">2013-08-26T16:50:04Z</dcterms:created>
  <dcterms:modified xsi:type="dcterms:W3CDTF">2013-10-07T13:52:11Z</dcterms:modified>
</cp:coreProperties>
</file>