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05" r:id="rId4"/>
    <p:sldMasterId id="2147483706" r:id="rId5"/>
    <p:sldMasterId id="2147483707" r:id="rId6"/>
    <p:sldMasterId id="2147483708" r:id="rId7"/>
    <p:sldMasterId id="2147483709" r:id="rId8"/>
    <p:sldMasterId id="2147483710" r:id="rId9"/>
    <p:sldMasterId id="2147483711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y="6858000" cx="9144000"/>
  <p:notesSz cx="6858000" cy="9144000"/>
  <p:embeddedFontLst>
    <p:embeddedFont>
      <p:font typeface="Tahoma"/>
      <p:regular r:id="rId29"/>
      <p:bold r:id="rId3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8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ahoma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schemas.openxmlformats.org/officeDocument/2006/relationships/font" Target="fonts/Tahoma-bold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2" name="Shape 6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1" name="Shape 7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6" name="Shape 7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5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01625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4648200" y="1600200"/>
            <a:ext cx="41941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35" name="Shape 235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sz="2000"/>
            </a:lvl1pPr>
            <a:lvl2pPr indent="0" marL="457200" rtl="0">
              <a:spcBef>
                <a:spcPts val="0"/>
              </a:spcBef>
              <a:buFont typeface="Tahoma"/>
              <a:buNone/>
              <a:defRPr sz="1800"/>
            </a:lvl2pPr>
            <a:lvl3pPr indent="0" marL="914400" rtl="0">
              <a:spcBef>
                <a:spcPts val="0"/>
              </a:spcBef>
              <a:buFont typeface="Tahoma"/>
              <a:buNone/>
              <a:defRPr sz="1600"/>
            </a:lvl3pPr>
            <a:lvl4pPr indent="0" marL="1371600" rtl="0">
              <a:spcBef>
                <a:spcPts val="0"/>
              </a:spcBef>
              <a:buFont typeface="Tahoma"/>
              <a:buNone/>
              <a:defRPr sz="1400"/>
            </a:lvl4pPr>
            <a:lvl5pPr indent="0" marL="1828800" rtl="0">
              <a:spcBef>
                <a:spcPts val="0"/>
              </a:spcBef>
              <a:buFont typeface="Tahoma"/>
              <a:buNone/>
              <a:defRPr sz="1400"/>
            </a:lvl5pPr>
            <a:lvl6pPr indent="0" marL="2286000" rtl="0">
              <a:spcBef>
                <a:spcPts val="0"/>
              </a:spcBef>
              <a:buFont typeface="Tahoma"/>
              <a:buNone/>
              <a:defRPr sz="1400"/>
            </a:lvl6pPr>
            <a:lvl7pPr indent="0" marL="2743200" rtl="0">
              <a:spcBef>
                <a:spcPts val="0"/>
              </a:spcBef>
              <a:buFont typeface="Tahoma"/>
              <a:buNone/>
              <a:defRPr sz="1400"/>
            </a:lvl7pPr>
            <a:lvl8pPr indent="0" marL="3200400" rtl="0">
              <a:spcBef>
                <a:spcPts val="0"/>
              </a:spcBef>
              <a:buFont typeface="Tahoma"/>
              <a:buNone/>
              <a:defRPr sz="1400"/>
            </a:lvl8pPr>
            <a:lvl9pPr indent="0" marL="3657600" rtl="0">
              <a:spcBef>
                <a:spcPts val="0"/>
              </a:spcBef>
              <a:buFont typeface="Tahoma"/>
              <a:buNone/>
              <a:defRPr sz="1400"/>
            </a:lvl9pPr>
          </a:lstStyle>
          <a:p/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 rot="5400000">
            <a:off x="4731544" y="2175668"/>
            <a:ext cx="5853111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 rot="5400000">
            <a:off x="540544" y="194469"/>
            <a:ext cx="5853111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 rot="5400000">
            <a:off x="2306637" y="-249237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Shape 30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303" name="Shape 303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309" name="Shape 30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310" name="Shape 310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325" name="Shape 32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26" name="Shape 32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327" name="Shape 32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28" name="Shape 32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9" name="Shape 3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270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270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270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270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34" name="Shape 334"/>
          <p:cNvSpPr txBox="1"/>
          <p:nvPr>
            <p:ph idx="2" type="body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35" name="Shape 335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000"/>
            </a:lvl1pPr>
            <a:lvl2pPr indent="0" marL="457200" rtl="0">
              <a:spcBef>
                <a:spcPts val="0"/>
              </a:spcBef>
              <a:buFont typeface="Arial"/>
              <a:buNone/>
              <a:defRPr sz="1800"/>
            </a:lvl2pPr>
            <a:lvl3pPr indent="0" marL="914400" rtl="0">
              <a:spcBef>
                <a:spcPts val="0"/>
              </a:spcBef>
              <a:buFont typeface="Arial"/>
              <a:buNone/>
              <a:defRPr sz="1600"/>
            </a:lvl3pPr>
            <a:lvl4pPr indent="0" marL="1371600" rtl="0">
              <a:spcBef>
                <a:spcPts val="0"/>
              </a:spcBef>
              <a:buFont typeface="Arial"/>
              <a:buNone/>
              <a:defRPr sz="1400"/>
            </a:lvl4pPr>
            <a:lvl5pPr indent="0" marL="1828800" rtl="0">
              <a:spcBef>
                <a:spcPts val="0"/>
              </a:spcBef>
              <a:buFont typeface="Arial"/>
              <a:buNone/>
              <a:defRPr sz="1400"/>
            </a:lvl5pPr>
            <a:lvl6pPr indent="0" marL="2286000" rtl="0">
              <a:spcBef>
                <a:spcPts val="0"/>
              </a:spcBef>
              <a:buFont typeface="Arial"/>
              <a:buNone/>
              <a:defRPr sz="1400"/>
            </a:lvl6pPr>
            <a:lvl7pPr indent="0" marL="2743200" rtl="0">
              <a:spcBef>
                <a:spcPts val="0"/>
              </a:spcBef>
              <a:buFont typeface="Arial"/>
              <a:buNone/>
              <a:defRPr sz="1400"/>
            </a:lvl7pPr>
            <a:lvl8pPr indent="0" marL="3200400" rtl="0">
              <a:spcBef>
                <a:spcPts val="0"/>
              </a:spcBef>
              <a:buFont typeface="Arial"/>
              <a:buNone/>
              <a:defRPr sz="1400"/>
            </a:lvl8pPr>
            <a:lvl9pPr indent="0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341" name="Shape 341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2" name="Shape 3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21919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9700" marL="20574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9700" marL="25146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9700" marL="2971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9700" marL="34290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9700" marL="3886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 rot="5400000">
            <a:off x="4731544" y="2175668"/>
            <a:ext cx="5853111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 rot="5400000">
            <a:off x="540544" y="194469"/>
            <a:ext cx="5853111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21919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9700" marL="20574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9700" marL="25146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9700" marL="2971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9700" marL="34290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9700" marL="3886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 rot="5400000">
            <a:off x="2306637" y="-249237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21919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9700" marL="20574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9700" marL="25146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9700" marL="29718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9700" marL="34290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9700" marL="3886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Shape 39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 sz="1400"/>
            </a:lvl1pPr>
            <a:lvl2pPr indent="0" marL="457200" rtl="0">
              <a:spcBef>
                <a:spcPts val="0"/>
              </a:spcBef>
              <a:buFont typeface="Verdana"/>
              <a:buNone/>
              <a:defRPr sz="1200"/>
            </a:lvl2pPr>
            <a:lvl3pPr indent="0" marL="914400" rtl="0">
              <a:spcBef>
                <a:spcPts val="0"/>
              </a:spcBef>
              <a:buFont typeface="Verdana"/>
              <a:buNone/>
              <a:defRPr sz="1000"/>
            </a:lvl3pPr>
            <a:lvl4pPr indent="0" marL="1371600" rtl="0">
              <a:spcBef>
                <a:spcPts val="0"/>
              </a:spcBef>
              <a:buFont typeface="Verdana"/>
              <a:buNone/>
              <a:defRPr sz="900"/>
            </a:lvl4pPr>
            <a:lvl5pPr indent="0" marL="1828800" rtl="0">
              <a:spcBef>
                <a:spcPts val="0"/>
              </a:spcBef>
              <a:buFont typeface="Verdana"/>
              <a:buNone/>
              <a:defRPr sz="900"/>
            </a:lvl5pPr>
            <a:lvl6pPr indent="0" marL="2286000" rtl="0">
              <a:spcBef>
                <a:spcPts val="0"/>
              </a:spcBef>
              <a:buFont typeface="Verdana"/>
              <a:buNone/>
              <a:defRPr sz="900"/>
            </a:lvl6pPr>
            <a:lvl7pPr indent="0" marL="2743200" rtl="0">
              <a:spcBef>
                <a:spcPts val="0"/>
              </a:spcBef>
              <a:buFont typeface="Verdana"/>
              <a:buNone/>
              <a:defRPr sz="900"/>
            </a:lvl7pPr>
            <a:lvl8pPr indent="0" marL="3200400" rtl="0">
              <a:spcBef>
                <a:spcPts val="0"/>
              </a:spcBef>
              <a:buFont typeface="Verdana"/>
              <a:buNone/>
              <a:defRPr sz="900"/>
            </a:lvl8pPr>
            <a:lvl9pPr indent="0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  <p:sp>
        <p:nvSpPr>
          <p:cNvPr id="398" name="Shape 398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9" name="Shape 39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404" name="Shape 40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 sz="1400"/>
            </a:lvl1pPr>
            <a:lvl2pPr indent="0" marL="457200" rtl="0">
              <a:spcBef>
                <a:spcPts val="0"/>
              </a:spcBef>
              <a:buFont typeface="Verdana"/>
              <a:buNone/>
              <a:defRPr sz="1200"/>
            </a:lvl2pPr>
            <a:lvl3pPr indent="0" marL="914400" rtl="0">
              <a:spcBef>
                <a:spcPts val="0"/>
              </a:spcBef>
              <a:buFont typeface="Verdana"/>
              <a:buNone/>
              <a:defRPr sz="1000"/>
            </a:lvl3pPr>
            <a:lvl4pPr indent="0" marL="1371600" rtl="0">
              <a:spcBef>
                <a:spcPts val="0"/>
              </a:spcBef>
              <a:buFont typeface="Verdana"/>
              <a:buNone/>
              <a:defRPr sz="900"/>
            </a:lvl4pPr>
            <a:lvl5pPr indent="0" marL="1828800" rtl="0">
              <a:spcBef>
                <a:spcPts val="0"/>
              </a:spcBef>
              <a:buFont typeface="Verdana"/>
              <a:buNone/>
              <a:defRPr sz="900"/>
            </a:lvl5pPr>
            <a:lvl6pPr indent="0" marL="2286000" rtl="0">
              <a:spcBef>
                <a:spcPts val="0"/>
              </a:spcBef>
              <a:buFont typeface="Verdana"/>
              <a:buNone/>
              <a:defRPr sz="900"/>
            </a:lvl6pPr>
            <a:lvl7pPr indent="0" marL="2743200" rtl="0">
              <a:spcBef>
                <a:spcPts val="0"/>
              </a:spcBef>
              <a:buFont typeface="Verdana"/>
              <a:buNone/>
              <a:defRPr sz="900"/>
            </a:lvl7pPr>
            <a:lvl8pPr indent="0" marL="3200400" rtl="0">
              <a:spcBef>
                <a:spcPts val="0"/>
              </a:spcBef>
              <a:buFont typeface="Verdana"/>
              <a:buNone/>
              <a:defRPr sz="900"/>
            </a:lvl8pPr>
            <a:lvl9pPr indent="0" marL="3657600" rtl="0">
              <a:spcBef>
                <a:spcPts val="0"/>
              </a:spcBef>
              <a:buFont typeface="Verdana"/>
              <a:buNone/>
              <a:defRPr sz="900"/>
            </a:lvl9pPr>
          </a:lstStyle>
          <a:p/>
        </p:txBody>
      </p:sp>
      <p:sp>
        <p:nvSpPr>
          <p:cNvPr id="405" name="Shape 405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Shape 414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420" name="Shape 42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21" name="Shape 42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 b="1" sz="2400"/>
            </a:lvl1pPr>
            <a:lvl2pPr indent="0" marL="457200" rtl="0">
              <a:spcBef>
                <a:spcPts val="0"/>
              </a:spcBef>
              <a:buFont typeface="Verdana"/>
              <a:buNone/>
              <a:defRPr b="1" sz="2000"/>
            </a:lvl2pPr>
            <a:lvl3pPr indent="0" marL="914400" rtl="0">
              <a:spcBef>
                <a:spcPts val="0"/>
              </a:spcBef>
              <a:buFont typeface="Verdana"/>
              <a:buNone/>
              <a:defRPr b="1" sz="1800"/>
            </a:lvl3pPr>
            <a:lvl4pPr indent="0" marL="1371600" rtl="0">
              <a:spcBef>
                <a:spcPts val="0"/>
              </a:spcBef>
              <a:buFont typeface="Verdana"/>
              <a:buNone/>
              <a:defRPr b="1" sz="1600"/>
            </a:lvl4pPr>
            <a:lvl5pPr indent="0" marL="1828800" rtl="0">
              <a:spcBef>
                <a:spcPts val="0"/>
              </a:spcBef>
              <a:buFont typeface="Verdana"/>
              <a:buNone/>
              <a:defRPr b="1" sz="1600"/>
            </a:lvl5pPr>
            <a:lvl6pPr indent="0" marL="2286000" rtl="0">
              <a:spcBef>
                <a:spcPts val="0"/>
              </a:spcBef>
              <a:buFont typeface="Verdana"/>
              <a:buNone/>
              <a:defRPr b="1" sz="1600"/>
            </a:lvl6pPr>
            <a:lvl7pPr indent="0" marL="2743200" rtl="0">
              <a:spcBef>
                <a:spcPts val="0"/>
              </a:spcBef>
              <a:buFont typeface="Verdana"/>
              <a:buNone/>
              <a:defRPr b="1" sz="1600"/>
            </a:lvl7pPr>
            <a:lvl8pPr indent="0" marL="3200400" rtl="0">
              <a:spcBef>
                <a:spcPts val="0"/>
              </a:spcBef>
              <a:buFont typeface="Verdana"/>
              <a:buNone/>
              <a:defRPr b="1" sz="1600"/>
            </a:lvl8pPr>
            <a:lvl9pPr indent="0" marL="3657600" rtl="0">
              <a:spcBef>
                <a:spcPts val="0"/>
              </a:spcBef>
              <a:buFont typeface="Verdana"/>
              <a:buNone/>
              <a:defRPr b="1" sz="1600"/>
            </a:lvl9pPr>
          </a:lstStyle>
          <a:p/>
        </p:txBody>
      </p:sp>
      <p:sp>
        <p:nvSpPr>
          <p:cNvPr id="422" name="Shape 42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23" name="Shape 423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25" name="Shape 425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 rot="5400000">
            <a:off x="4839494" y="2096293"/>
            <a:ext cx="5870574" cy="2135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 rot="5400000">
            <a:off x="492919" y="37305"/>
            <a:ext cx="5870574" cy="6253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270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270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270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270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29" name="Shape 429"/>
          <p:cNvSpPr txBox="1"/>
          <p:nvPr>
            <p:ph idx="2" type="body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30" name="Shape 430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 sz="2000"/>
            </a:lvl1pPr>
            <a:lvl2pPr indent="0" marL="457200" rtl="0">
              <a:spcBef>
                <a:spcPts val="0"/>
              </a:spcBef>
              <a:buFont typeface="Verdana"/>
              <a:buNone/>
              <a:defRPr sz="1800"/>
            </a:lvl2pPr>
            <a:lvl3pPr indent="0" marL="914400" rtl="0">
              <a:spcBef>
                <a:spcPts val="0"/>
              </a:spcBef>
              <a:buFont typeface="Verdana"/>
              <a:buNone/>
              <a:defRPr sz="1600"/>
            </a:lvl3pPr>
            <a:lvl4pPr indent="0" marL="1371600" rtl="0">
              <a:spcBef>
                <a:spcPts val="0"/>
              </a:spcBef>
              <a:buFont typeface="Verdana"/>
              <a:buNone/>
              <a:defRPr sz="1400"/>
            </a:lvl4pPr>
            <a:lvl5pPr indent="0" marL="1828800" rtl="0">
              <a:spcBef>
                <a:spcPts val="0"/>
              </a:spcBef>
              <a:buFont typeface="Verdana"/>
              <a:buNone/>
              <a:defRPr sz="1400"/>
            </a:lvl5pPr>
            <a:lvl6pPr indent="0" marL="2286000" rtl="0">
              <a:spcBef>
                <a:spcPts val="0"/>
              </a:spcBef>
              <a:buFont typeface="Verdana"/>
              <a:buNone/>
              <a:defRPr sz="1400"/>
            </a:lvl6pPr>
            <a:lvl7pPr indent="0" marL="2743200" rtl="0">
              <a:spcBef>
                <a:spcPts val="0"/>
              </a:spcBef>
              <a:buFont typeface="Verdana"/>
              <a:buNone/>
              <a:defRPr sz="1400"/>
            </a:lvl7pPr>
            <a:lvl8pPr indent="0" marL="3200400" rtl="0">
              <a:spcBef>
                <a:spcPts val="0"/>
              </a:spcBef>
              <a:buFont typeface="Verdana"/>
              <a:buNone/>
              <a:defRPr sz="1400"/>
            </a:lvl8pPr>
            <a:lvl9pPr indent="0" marL="3657600" rtl="0">
              <a:spcBef>
                <a:spcPts val="0"/>
              </a:spcBef>
              <a:buFont typeface="Verdana"/>
              <a:buNone/>
              <a:defRPr sz="1400"/>
            </a:lvl9pPr>
          </a:lstStyle>
          <a:p/>
        </p:txBody>
      </p:sp>
      <p:sp>
        <p:nvSpPr>
          <p:cNvPr id="436" name="Shape 436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37" name="Shape 4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38" name="Shape 438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x="301625" y="228600"/>
            <a:ext cx="8510586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301625" y="1676400"/>
            <a:ext cx="8540750" cy="44227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Shape 461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62" name="Shape 46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63" name="Shape 463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 rot="5400000">
            <a:off x="4839494" y="2096293"/>
            <a:ext cx="5870574" cy="2135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 rot="5400000">
            <a:off x="492919" y="37305"/>
            <a:ext cx="5870574" cy="6253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Shape 467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68" name="Shape 46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69" name="Shape 469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301625" y="228600"/>
            <a:ext cx="8510586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 rot="5400000">
            <a:off x="2360612" y="-382587"/>
            <a:ext cx="4422774" cy="8540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4" name="Shape 47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Shape 47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480" name="Shape 480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1" name="Shape 48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486" name="Shape 48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487" name="Shape 487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2" name="Shape 49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x="301625" y="228600"/>
            <a:ext cx="8510586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6" name="Shape 496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7" name="Shape 49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8" name="Shape 498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502" name="Shape 50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03" name="Shape 50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504" name="Shape 50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05" name="Shape 505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 rot="5400000">
            <a:off x="2322512" y="-420687"/>
            <a:ext cx="4498975" cy="8540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270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270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270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270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301625" y="228600"/>
            <a:ext cx="8510586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301625" y="1676400"/>
            <a:ext cx="4194174" cy="44227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11" name="Shape 511"/>
          <p:cNvSpPr txBox="1"/>
          <p:nvPr>
            <p:ph idx="2" type="body"/>
          </p:nvPr>
        </p:nvSpPr>
        <p:spPr>
          <a:xfrm>
            <a:off x="4648200" y="1676400"/>
            <a:ext cx="4194174" cy="44227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12" name="Shape 512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000"/>
            </a:lvl1pPr>
            <a:lvl2pPr indent="0" marL="457200" rtl="0">
              <a:spcBef>
                <a:spcPts val="0"/>
              </a:spcBef>
              <a:buFont typeface="Arial"/>
              <a:buNone/>
              <a:defRPr sz="1800"/>
            </a:lvl2pPr>
            <a:lvl3pPr indent="0" marL="914400" rtl="0">
              <a:spcBef>
                <a:spcPts val="0"/>
              </a:spcBef>
              <a:buFont typeface="Arial"/>
              <a:buNone/>
              <a:defRPr sz="1600"/>
            </a:lvl3pPr>
            <a:lvl4pPr indent="0" marL="1371600" rtl="0">
              <a:spcBef>
                <a:spcPts val="0"/>
              </a:spcBef>
              <a:buFont typeface="Arial"/>
              <a:buNone/>
              <a:defRPr sz="1400"/>
            </a:lvl4pPr>
            <a:lvl5pPr indent="0" marL="1828800" rtl="0">
              <a:spcBef>
                <a:spcPts val="0"/>
              </a:spcBef>
              <a:buFont typeface="Arial"/>
              <a:buNone/>
              <a:defRPr sz="1400"/>
            </a:lvl5pPr>
            <a:lvl6pPr indent="0" marL="2286000" rtl="0">
              <a:spcBef>
                <a:spcPts val="0"/>
              </a:spcBef>
              <a:buFont typeface="Arial"/>
              <a:buNone/>
              <a:defRPr sz="1400"/>
            </a:lvl6pPr>
            <a:lvl7pPr indent="0" marL="2743200" rtl="0">
              <a:spcBef>
                <a:spcPts val="0"/>
              </a:spcBef>
              <a:buFont typeface="Arial"/>
              <a:buNone/>
              <a:defRPr sz="1400"/>
            </a:lvl7pPr>
            <a:lvl8pPr indent="0" marL="3200400" rtl="0">
              <a:spcBef>
                <a:spcPts val="0"/>
              </a:spcBef>
              <a:buFont typeface="Arial"/>
              <a:buNone/>
              <a:defRPr sz="1400"/>
            </a:lvl8pPr>
            <a:lvl9pPr indent="0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518" name="Shape 518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9" name="Shape 5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type="ctrTitle"/>
          </p:nvPr>
        </p:nvSpPr>
        <p:spPr>
          <a:xfrm>
            <a:off x="685800" y="1981200"/>
            <a:ext cx="77724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Shape 524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5" name="Shape 52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6" name="Shape 526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Shape 572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Shape 573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4" name="Shape 57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5" name="Shape 575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>
            <p:ph type="title"/>
          </p:nvPr>
        </p:nvSpPr>
        <p:spPr>
          <a:xfrm rot="5400000">
            <a:off x="4724399" y="2133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Shape 578"/>
          <p:cNvSpPr txBox="1"/>
          <p:nvPr>
            <p:ph idx="1" type="body"/>
          </p:nvPr>
        </p:nvSpPr>
        <p:spPr>
          <a:xfrm rot="5400000">
            <a:off x="533400" y="152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9" name="Shape 579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1" name="Shape 581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4" name="Shape 584"/>
          <p:cNvSpPr txBox="1"/>
          <p:nvPr>
            <p:ph idx="1" type="body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5" name="Shape 585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6" name="Shape 58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7" name="Shape 587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0" name="Shape 59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592" name="Shape 592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3" name="Shape 59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4" name="Shape 594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98" name="Shape 59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599" name="Shape 599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0" name="Shape 60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1" name="Shape 601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0" name="Shape 640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9069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1" name="Shape 641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2" name="Shape 6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3" name="Shape 643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>
            <p:ph type="title"/>
          </p:nvPr>
        </p:nvSpPr>
        <p:spPr>
          <a:xfrm rot="5400000">
            <a:off x="4731544" y="2175668"/>
            <a:ext cx="585311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6" name="Shape 646"/>
          <p:cNvSpPr txBox="1"/>
          <p:nvPr>
            <p:ph idx="1" type="body"/>
          </p:nvPr>
        </p:nvSpPr>
        <p:spPr>
          <a:xfrm rot="5400000">
            <a:off x="540544" y="194469"/>
            <a:ext cx="5853111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9069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7" name="Shape 647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8" name="Shape 6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9" name="Shape 649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1" name="Shape 20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sz="1400"/>
            </a:lvl1pPr>
            <a:lvl2pPr indent="0" marL="457200" rtl="0">
              <a:spcBef>
                <a:spcPts val="0"/>
              </a:spcBef>
              <a:buFont typeface="Tahoma"/>
              <a:buNone/>
              <a:defRPr sz="1200"/>
            </a:lvl2pPr>
            <a:lvl3pPr indent="0" marL="914400" rtl="0">
              <a:spcBef>
                <a:spcPts val="0"/>
              </a:spcBef>
              <a:buFont typeface="Tahoma"/>
              <a:buNone/>
              <a:defRPr sz="1000"/>
            </a:lvl3pPr>
            <a:lvl4pPr indent="0" marL="1371600" rtl="0">
              <a:spcBef>
                <a:spcPts val="0"/>
              </a:spcBef>
              <a:buFont typeface="Tahoma"/>
              <a:buNone/>
              <a:defRPr sz="900"/>
            </a:lvl4pPr>
            <a:lvl5pPr indent="0" marL="1828800" rtl="0">
              <a:spcBef>
                <a:spcPts val="0"/>
              </a:spcBef>
              <a:buFont typeface="Tahoma"/>
              <a:buNone/>
              <a:defRPr sz="900"/>
            </a:lvl5pPr>
            <a:lvl6pPr indent="0" marL="2286000" rtl="0">
              <a:spcBef>
                <a:spcPts val="0"/>
              </a:spcBef>
              <a:buFont typeface="Tahoma"/>
              <a:buNone/>
              <a:defRPr sz="900"/>
            </a:lvl6pPr>
            <a:lvl7pPr indent="0" marL="2743200" rtl="0">
              <a:spcBef>
                <a:spcPts val="0"/>
              </a:spcBef>
              <a:buFont typeface="Tahoma"/>
              <a:buNone/>
              <a:defRPr sz="900"/>
            </a:lvl7pPr>
            <a:lvl8pPr indent="0" marL="3200400" rtl="0">
              <a:spcBef>
                <a:spcPts val="0"/>
              </a:spcBef>
              <a:buFont typeface="Tahoma"/>
              <a:buNone/>
              <a:defRPr sz="900"/>
            </a:lvl8pPr>
            <a:lvl9pPr indent="0" marL="3657600" rtl="0">
              <a:spcBef>
                <a:spcPts val="0"/>
              </a:spcBef>
              <a:buFont typeface="Tahoma"/>
              <a:buNone/>
              <a:defRPr sz="900"/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2" name="Shape 652"/>
          <p:cNvSpPr txBox="1"/>
          <p:nvPr>
            <p:ph idx="1" type="body"/>
          </p:nvPr>
        </p:nvSpPr>
        <p:spPr>
          <a:xfrm rot="5400000">
            <a:off x="2306637" y="-249237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9069" marL="74295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marL="114300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3" name="Shape 653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4" name="Shape 6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5" name="Shape 655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8" name="Shape 65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9" name="Shape 65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  <p:sp>
        <p:nvSpPr>
          <p:cNvPr id="660" name="Shape 660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61" name="Shape 6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62" name="Shape 662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66" name="Shape 66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  <p:sp>
        <p:nvSpPr>
          <p:cNvPr id="667" name="Shape 667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68" name="Shape 66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69" name="Shape 669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2" name="Shape 67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3" name="Shape 673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6" name="Shape 676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7" name="Shape 67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8" name="Shape 678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682" name="Shape 68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83" name="Shape 68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684" name="Shape 68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85" name="Shape 685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6" name="Shape 68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7" name="Shape 687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91" name="Shape 691"/>
          <p:cNvSpPr txBox="1"/>
          <p:nvPr>
            <p:ph idx="2" type="body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92" name="Shape 692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3" name="Shape 69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4" name="Shape 694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b="1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7" name="Shape 69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20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8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6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14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14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14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14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14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1400"/>
            </a:lvl9pPr>
          </a:lstStyle>
          <a:p/>
        </p:txBody>
      </p:sp>
      <p:sp>
        <p:nvSpPr>
          <p:cNvPr id="698" name="Shape 69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9" name="Shape 69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0" name="Shape 70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sz="1400"/>
            </a:lvl1pPr>
            <a:lvl2pPr indent="0" marL="457200" rtl="0">
              <a:spcBef>
                <a:spcPts val="0"/>
              </a:spcBef>
              <a:buFont typeface="Tahoma"/>
              <a:buNone/>
              <a:defRPr sz="1200"/>
            </a:lvl2pPr>
            <a:lvl3pPr indent="0" marL="914400" rtl="0">
              <a:spcBef>
                <a:spcPts val="0"/>
              </a:spcBef>
              <a:buFont typeface="Tahoma"/>
              <a:buNone/>
              <a:defRPr sz="1000"/>
            </a:lvl3pPr>
            <a:lvl4pPr indent="0" marL="1371600" rtl="0">
              <a:spcBef>
                <a:spcPts val="0"/>
              </a:spcBef>
              <a:buFont typeface="Tahoma"/>
              <a:buNone/>
              <a:defRPr sz="900"/>
            </a:lvl4pPr>
            <a:lvl5pPr indent="0" marL="1828800" rtl="0">
              <a:spcBef>
                <a:spcPts val="0"/>
              </a:spcBef>
              <a:buFont typeface="Tahoma"/>
              <a:buNone/>
              <a:defRPr sz="900"/>
            </a:lvl5pPr>
            <a:lvl6pPr indent="0" marL="2286000" rtl="0">
              <a:spcBef>
                <a:spcPts val="0"/>
              </a:spcBef>
              <a:buFont typeface="Tahoma"/>
              <a:buNone/>
              <a:defRPr sz="900"/>
            </a:lvl6pPr>
            <a:lvl7pPr indent="0" marL="2743200" rtl="0">
              <a:spcBef>
                <a:spcPts val="0"/>
              </a:spcBef>
              <a:buFont typeface="Tahoma"/>
              <a:buNone/>
              <a:defRPr sz="900"/>
            </a:lvl7pPr>
            <a:lvl8pPr indent="0" marL="3200400" rtl="0">
              <a:spcBef>
                <a:spcPts val="0"/>
              </a:spcBef>
              <a:buFont typeface="Tahoma"/>
              <a:buNone/>
              <a:defRPr sz="900"/>
            </a:lvl8pPr>
            <a:lvl9pPr indent="0" marL="3657600" rtl="0">
              <a:spcBef>
                <a:spcPts val="0"/>
              </a:spcBef>
              <a:buFont typeface="Tahoma"/>
              <a:buNone/>
              <a:defRPr sz="900"/>
            </a:lvl9pPr>
          </a:lstStyle>
          <a:p/>
        </p:txBody>
      </p:sp>
      <p:sp>
        <p:nvSpPr>
          <p:cNvPr id="210" name="Shape 210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b="1" sz="2400"/>
            </a:lvl1pPr>
            <a:lvl2pPr indent="0" marL="457200" rtl="0">
              <a:spcBef>
                <a:spcPts val="0"/>
              </a:spcBef>
              <a:buFont typeface="Tahoma"/>
              <a:buNone/>
              <a:defRPr b="1" sz="2000"/>
            </a:lvl2pPr>
            <a:lvl3pPr indent="0" marL="914400" rtl="0">
              <a:spcBef>
                <a:spcPts val="0"/>
              </a:spcBef>
              <a:buFont typeface="Tahoma"/>
              <a:buNone/>
              <a:defRPr b="1" sz="1800"/>
            </a:lvl3pPr>
            <a:lvl4pPr indent="0" marL="1371600" rtl="0">
              <a:spcBef>
                <a:spcPts val="0"/>
              </a:spcBef>
              <a:buFont typeface="Tahoma"/>
              <a:buNone/>
              <a:defRPr b="1" sz="1600"/>
            </a:lvl4pPr>
            <a:lvl5pPr indent="0" marL="1828800" rtl="0">
              <a:spcBef>
                <a:spcPts val="0"/>
              </a:spcBef>
              <a:buFont typeface="Tahoma"/>
              <a:buNone/>
              <a:defRPr b="1" sz="1600"/>
            </a:lvl5pPr>
            <a:lvl6pPr indent="0" marL="2286000" rtl="0">
              <a:spcBef>
                <a:spcPts val="0"/>
              </a:spcBef>
              <a:buFont typeface="Tahoma"/>
              <a:buNone/>
              <a:defRPr b="1" sz="1600"/>
            </a:lvl6pPr>
            <a:lvl7pPr indent="0" marL="2743200" rtl="0">
              <a:spcBef>
                <a:spcPts val="0"/>
              </a:spcBef>
              <a:buFont typeface="Tahoma"/>
              <a:buNone/>
              <a:defRPr b="1" sz="1600"/>
            </a:lvl7pPr>
            <a:lvl8pPr indent="0" marL="3200400" rtl="0">
              <a:spcBef>
                <a:spcPts val="0"/>
              </a:spcBef>
              <a:buFont typeface="Tahoma"/>
              <a:buNone/>
              <a:defRPr b="1" sz="1600"/>
            </a:lvl8pPr>
            <a:lvl9pPr indent="0" marL="3657600" rtl="0">
              <a:spcBef>
                <a:spcPts val="0"/>
              </a:spcBef>
              <a:buFont typeface="Tahoma"/>
              <a:buNone/>
              <a:defRPr b="1" sz="1600"/>
            </a:lvl9pPr>
          </a:lstStyle>
          <a:p/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226" name="Shape 22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b="1" sz="2400"/>
            </a:lvl1pPr>
            <a:lvl2pPr indent="0" marL="457200" rtl="0">
              <a:spcBef>
                <a:spcPts val="0"/>
              </a:spcBef>
              <a:buFont typeface="Tahoma"/>
              <a:buNone/>
              <a:defRPr b="1" sz="2000"/>
            </a:lvl2pPr>
            <a:lvl3pPr indent="0" marL="914400" rtl="0">
              <a:spcBef>
                <a:spcPts val="0"/>
              </a:spcBef>
              <a:buFont typeface="Tahoma"/>
              <a:buNone/>
              <a:defRPr b="1" sz="1800"/>
            </a:lvl3pPr>
            <a:lvl4pPr indent="0" marL="1371600" rtl="0">
              <a:spcBef>
                <a:spcPts val="0"/>
              </a:spcBef>
              <a:buFont typeface="Tahoma"/>
              <a:buNone/>
              <a:defRPr b="1" sz="1600"/>
            </a:lvl4pPr>
            <a:lvl5pPr indent="0" marL="1828800" rtl="0">
              <a:spcBef>
                <a:spcPts val="0"/>
              </a:spcBef>
              <a:buFont typeface="Tahoma"/>
              <a:buNone/>
              <a:defRPr b="1" sz="1600"/>
            </a:lvl5pPr>
            <a:lvl6pPr indent="0" marL="2286000" rtl="0">
              <a:spcBef>
                <a:spcPts val="0"/>
              </a:spcBef>
              <a:buFont typeface="Tahoma"/>
              <a:buNone/>
              <a:defRPr b="1" sz="1600"/>
            </a:lvl6pPr>
            <a:lvl7pPr indent="0" marL="2743200" rtl="0">
              <a:spcBef>
                <a:spcPts val="0"/>
              </a:spcBef>
              <a:buFont typeface="Tahoma"/>
              <a:buNone/>
              <a:defRPr b="1" sz="1600"/>
            </a:lvl7pPr>
            <a:lvl8pPr indent="0" marL="3200400" rtl="0">
              <a:spcBef>
                <a:spcPts val="0"/>
              </a:spcBef>
              <a:buFont typeface="Tahoma"/>
              <a:buNone/>
              <a:defRPr b="1" sz="1600"/>
            </a:lvl8pPr>
            <a:lvl9pPr indent="0" marL="3657600" rtl="0">
              <a:spcBef>
                <a:spcPts val="0"/>
              </a:spcBef>
              <a:buFont typeface="Tahoma"/>
              <a:buNone/>
              <a:defRPr b="1" sz="1600"/>
            </a:lvl9pPr>
          </a:lstStyle>
          <a:p/>
        </p:txBody>
      </p:sp>
      <p:sp>
        <p:nvSpPr>
          <p:cNvPr id="227" name="Shape 22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03.jp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6" name="Shape 6"/>
            <p:cNvSpPr/>
            <p:nvPr/>
          </p:nvSpPr>
          <p:spPr>
            <a:xfrm>
              <a:off x="0" y="2286000"/>
              <a:ext cx="8183562" cy="3657600"/>
            </a:xfrm>
            <a:custGeom>
              <a:pathLst>
                <a:path extrusionOk="0" h="2304" w="5155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>
              <a:gsLst>
                <a:gs pos="0">
                  <a:srgbClr val="61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8458200" cy="5856287"/>
            </a:xfrm>
            <a:custGeom>
              <a:pathLst>
                <a:path extrusionOk="0" h="3689" w="5328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" name="Shape 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525462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3998" y="1422400"/>
            <a:ext cx="9143176" cy="5435600"/>
            <a:chOff x="3998" y="1422400"/>
            <a:chExt cx="9143176" cy="5435600"/>
          </a:xfrm>
        </p:grpSpPr>
        <p:grpSp>
          <p:nvGrpSpPr>
            <p:cNvPr id="26" name="Shape 26"/>
            <p:cNvGrpSpPr/>
            <p:nvPr/>
          </p:nvGrpSpPr>
          <p:grpSpPr>
            <a:xfrm>
              <a:off x="31750" y="1422400"/>
              <a:ext cx="9115425" cy="5435600"/>
              <a:chOff x="31750" y="1422400"/>
              <a:chExt cx="9115425" cy="5435600"/>
            </a:xfrm>
          </p:grpSpPr>
          <p:sp>
            <p:nvSpPr>
              <p:cNvPr id="27" name="Shape 27"/>
              <p:cNvSpPr/>
              <p:nvPr/>
            </p:nvSpPr>
            <p:spPr>
              <a:xfrm>
                <a:off x="2220911" y="1771650"/>
                <a:ext cx="4468811" cy="3349625"/>
              </a:xfrm>
              <a:custGeom>
                <a:pathLst>
                  <a:path extrusionOk="0" h="2110" w="2815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1066800" y="1771650"/>
                <a:ext cx="6296025" cy="3756025"/>
              </a:xfrm>
              <a:custGeom>
                <a:pathLst>
                  <a:path extrusionOk="0" h="2366" w="39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31750" y="1697036"/>
                <a:ext cx="9099550" cy="4932361"/>
              </a:xfrm>
              <a:custGeom>
                <a:pathLst>
                  <a:path extrusionOk="0" h="3107" w="5732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84175" y="1817686"/>
                <a:ext cx="8750300" cy="4381500"/>
              </a:xfrm>
              <a:custGeom>
                <a:pathLst>
                  <a:path extrusionOk="0" h="2760" w="5512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7683500" y="1562100"/>
                <a:ext cx="1254125" cy="1887537"/>
              </a:xfrm>
              <a:custGeom>
                <a:pathLst>
                  <a:path extrusionOk="0" h="1189" w="79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cap="flat" cmpd="sng" w="15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8212136" y="1422400"/>
                <a:ext cx="919162" cy="1773236"/>
              </a:xfrm>
              <a:custGeom>
                <a:pathLst>
                  <a:path extrusionOk="0" h="1117" w="579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5224462" y="1536700"/>
                <a:ext cx="3922712" cy="3803650"/>
              </a:xfrm>
              <a:custGeom>
                <a:pathLst>
                  <a:path extrusionOk="0" h="2396" w="2471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cap="flat" cmpd="sng" w="165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3756025" y="1693861"/>
                <a:ext cx="2220911" cy="2141536"/>
              </a:xfrm>
              <a:custGeom>
                <a:pathLst>
                  <a:path extrusionOk="0" h="1349" w="139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6786561" y="3224211"/>
                <a:ext cx="1993900" cy="1285875"/>
              </a:xfrm>
              <a:custGeom>
                <a:pathLst>
                  <a:path extrusionOk="0" h="810" w="1256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4625975" y="5518150"/>
                <a:ext cx="4521200" cy="1250950"/>
              </a:xfrm>
              <a:custGeom>
                <a:pathLst>
                  <a:path extrusionOk="0" h="788" w="284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8640761" y="1463675"/>
                <a:ext cx="506412" cy="1355725"/>
              </a:xfrm>
              <a:custGeom>
                <a:pathLst>
                  <a:path extrusionOk="0" h="854" w="319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7864475" y="5664200"/>
                <a:ext cx="1025525" cy="622300"/>
              </a:xfrm>
              <a:custGeom>
                <a:pathLst>
                  <a:path extrusionOk="0" h="392" w="646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79375" y="3810000"/>
                <a:ext cx="4343400" cy="3048000"/>
              </a:xfrm>
              <a:custGeom>
                <a:pathLst>
                  <a:path extrusionOk="0" h="1920" w="2736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0" name="Shape 40"/>
            <p:cNvGrpSpPr/>
            <p:nvPr/>
          </p:nvGrpSpPr>
          <p:grpSpPr>
            <a:xfrm>
              <a:off x="3998" y="3639846"/>
              <a:ext cx="2193433" cy="2694862"/>
              <a:chOff x="3998" y="3639846"/>
              <a:chExt cx="2193433" cy="2694862"/>
            </a:xfrm>
          </p:grpSpPr>
          <p:sp>
            <p:nvSpPr>
              <p:cNvPr id="41" name="Shape 41"/>
              <p:cNvSpPr txBox="1"/>
              <p:nvPr/>
            </p:nvSpPr>
            <p:spPr>
              <a:xfrm rot="6780000">
                <a:off x="99218" y="6163467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Shape 42"/>
              <p:cNvSpPr txBox="1"/>
              <p:nvPr/>
            </p:nvSpPr>
            <p:spPr>
              <a:xfrm rot="6780000">
                <a:off x="53180" y="615870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Shape 43"/>
              <p:cNvSpPr txBox="1"/>
              <p:nvPr/>
            </p:nvSpPr>
            <p:spPr>
              <a:xfrm rot="6780000">
                <a:off x="10317" y="6150767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" name="Shape 44"/>
              <p:cNvSpPr txBox="1"/>
              <p:nvPr/>
            </p:nvSpPr>
            <p:spPr>
              <a:xfrm rot="5940000">
                <a:off x="332580" y="61650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" name="Shape 45"/>
              <p:cNvSpPr txBox="1"/>
              <p:nvPr/>
            </p:nvSpPr>
            <p:spPr>
              <a:xfrm rot="5940000">
                <a:off x="289718" y="617299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" name="Shape 46"/>
              <p:cNvSpPr txBox="1"/>
              <p:nvPr/>
            </p:nvSpPr>
            <p:spPr>
              <a:xfrm rot="6240000">
                <a:off x="242093" y="617140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Shape 47"/>
              <p:cNvSpPr txBox="1"/>
              <p:nvPr/>
            </p:nvSpPr>
            <p:spPr>
              <a:xfrm rot="6180000">
                <a:off x="196056" y="6168231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8" name="Shape 48"/>
              <p:cNvSpPr txBox="1"/>
              <p:nvPr/>
            </p:nvSpPr>
            <p:spPr>
              <a:xfrm rot="5340000">
                <a:off x="577055" y="6141243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Shape 49"/>
              <p:cNvSpPr txBox="1"/>
              <p:nvPr/>
            </p:nvSpPr>
            <p:spPr>
              <a:xfrm rot="5340000">
                <a:off x="527842" y="614600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" name="Shape 50"/>
              <p:cNvSpPr txBox="1"/>
              <p:nvPr/>
            </p:nvSpPr>
            <p:spPr>
              <a:xfrm rot="5580000">
                <a:off x="480217" y="615394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Shape 51"/>
              <p:cNvSpPr txBox="1"/>
              <p:nvPr/>
            </p:nvSpPr>
            <p:spPr>
              <a:xfrm rot="5700000">
                <a:off x="429417" y="6161881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Shape 52"/>
              <p:cNvSpPr txBox="1"/>
              <p:nvPr/>
            </p:nvSpPr>
            <p:spPr>
              <a:xfrm rot="4680000">
                <a:off x="819943" y="6077742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Shape 53"/>
              <p:cNvSpPr txBox="1"/>
              <p:nvPr/>
            </p:nvSpPr>
            <p:spPr>
              <a:xfrm rot="4920000">
                <a:off x="772317" y="608568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Shape 54"/>
              <p:cNvSpPr txBox="1"/>
              <p:nvPr/>
            </p:nvSpPr>
            <p:spPr>
              <a:xfrm rot="4920000">
                <a:off x="724693" y="610790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Shape 55"/>
              <p:cNvSpPr txBox="1"/>
              <p:nvPr/>
            </p:nvSpPr>
            <p:spPr>
              <a:xfrm rot="5040000">
                <a:off x="677068" y="6112667"/>
                <a:ext cx="10001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Shape 56"/>
              <p:cNvSpPr txBox="1"/>
              <p:nvPr/>
            </p:nvSpPr>
            <p:spPr>
              <a:xfrm rot="3780000">
                <a:off x="1054893" y="5971381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Shape 57"/>
              <p:cNvSpPr txBox="1"/>
              <p:nvPr/>
            </p:nvSpPr>
            <p:spPr>
              <a:xfrm rot="3780000">
                <a:off x="1007268" y="5999956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Shape 58"/>
              <p:cNvSpPr txBox="1"/>
              <p:nvPr/>
            </p:nvSpPr>
            <p:spPr>
              <a:xfrm rot="4080000">
                <a:off x="961230" y="6017418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Shape 59"/>
              <p:cNvSpPr txBox="1"/>
              <p:nvPr/>
            </p:nvSpPr>
            <p:spPr>
              <a:xfrm rot="4320000">
                <a:off x="913605" y="6038055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" name="Shape 60"/>
              <p:cNvSpPr txBox="1"/>
              <p:nvPr/>
            </p:nvSpPr>
            <p:spPr>
              <a:xfrm rot="3360000">
                <a:off x="1269206" y="5845967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Shape 61"/>
              <p:cNvSpPr txBox="1"/>
              <p:nvPr/>
            </p:nvSpPr>
            <p:spPr>
              <a:xfrm rot="3360000">
                <a:off x="1226343" y="5871367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" name="Shape 62"/>
              <p:cNvSpPr txBox="1"/>
              <p:nvPr/>
            </p:nvSpPr>
            <p:spPr>
              <a:xfrm rot="3360000">
                <a:off x="1183481" y="5899942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" name="Shape 63"/>
              <p:cNvSpPr txBox="1"/>
              <p:nvPr/>
            </p:nvSpPr>
            <p:spPr>
              <a:xfrm rot="3780000">
                <a:off x="1139030" y="5926931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" name="Shape 64"/>
              <p:cNvSpPr txBox="1"/>
              <p:nvPr/>
            </p:nvSpPr>
            <p:spPr>
              <a:xfrm rot="2280000">
                <a:off x="1465262" y="5694362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5" name="Shape 65"/>
              <p:cNvSpPr txBox="1"/>
              <p:nvPr/>
            </p:nvSpPr>
            <p:spPr>
              <a:xfrm rot="2280000">
                <a:off x="1427162" y="5724525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6" name="Shape 66"/>
              <p:cNvSpPr txBox="1"/>
              <p:nvPr/>
            </p:nvSpPr>
            <p:spPr>
              <a:xfrm rot="2700000">
                <a:off x="1436687" y="5710236"/>
                <a:ext cx="19050" cy="10953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" name="Shape 67"/>
              <p:cNvSpPr txBox="1"/>
              <p:nvPr/>
            </p:nvSpPr>
            <p:spPr>
              <a:xfrm rot="2700000">
                <a:off x="1390650" y="5743575"/>
                <a:ext cx="19050" cy="10001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8" name="Shape 68"/>
              <p:cNvSpPr txBox="1"/>
              <p:nvPr/>
            </p:nvSpPr>
            <p:spPr>
              <a:xfrm rot="1500000">
                <a:off x="1630361" y="551338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" name="Shape 69"/>
              <p:cNvSpPr txBox="1"/>
              <p:nvPr/>
            </p:nvSpPr>
            <p:spPr>
              <a:xfrm rot="1500000">
                <a:off x="1601787" y="5551486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" name="Shape 70"/>
              <p:cNvSpPr txBox="1"/>
              <p:nvPr/>
            </p:nvSpPr>
            <p:spPr>
              <a:xfrm rot="1740000">
                <a:off x="1571624" y="5586411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1" name="Shape 71"/>
              <p:cNvSpPr txBox="1"/>
              <p:nvPr/>
            </p:nvSpPr>
            <p:spPr>
              <a:xfrm rot="1740000">
                <a:off x="1538286" y="5626099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" name="Shape 72"/>
              <p:cNvSpPr txBox="1"/>
              <p:nvPr/>
            </p:nvSpPr>
            <p:spPr>
              <a:xfrm rot="840000">
                <a:off x="1766886" y="532606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" name="Shape 73"/>
              <p:cNvSpPr txBox="1"/>
              <p:nvPr/>
            </p:nvSpPr>
            <p:spPr>
              <a:xfrm rot="840000">
                <a:off x="1746250" y="5362574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" name="Shape 74"/>
              <p:cNvSpPr txBox="1"/>
              <p:nvPr/>
            </p:nvSpPr>
            <p:spPr>
              <a:xfrm rot="1260000">
                <a:off x="1724025" y="5403850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" name="Shape 75"/>
              <p:cNvSpPr txBox="1"/>
              <p:nvPr/>
            </p:nvSpPr>
            <p:spPr>
              <a:xfrm rot="1260000">
                <a:off x="1689100" y="5437186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6" name="Shape 76"/>
              <p:cNvSpPr txBox="1"/>
              <p:nvPr/>
            </p:nvSpPr>
            <p:spPr>
              <a:xfrm rot="420000">
                <a:off x="1860549" y="511968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7" name="Shape 77"/>
              <p:cNvSpPr txBox="1"/>
              <p:nvPr/>
            </p:nvSpPr>
            <p:spPr>
              <a:xfrm rot="540000">
                <a:off x="1844675" y="5159374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8" name="Shape 78"/>
              <p:cNvSpPr txBox="1"/>
              <p:nvPr/>
            </p:nvSpPr>
            <p:spPr>
              <a:xfrm rot="720000">
                <a:off x="1831975" y="5200649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9" name="Shape 79"/>
              <p:cNvSpPr txBox="1"/>
              <p:nvPr/>
            </p:nvSpPr>
            <p:spPr>
              <a:xfrm rot="720000">
                <a:off x="1811336" y="5245099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0" name="Shape 80"/>
              <p:cNvSpPr txBox="1"/>
              <p:nvPr/>
            </p:nvSpPr>
            <p:spPr>
              <a:xfrm rot="-300000">
                <a:off x="1922462" y="4914900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" name="Shape 81"/>
              <p:cNvSpPr txBox="1"/>
              <p:nvPr/>
            </p:nvSpPr>
            <p:spPr>
              <a:xfrm rot="-60000">
                <a:off x="1906586" y="4956174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" name="Shape 82"/>
              <p:cNvSpPr txBox="1"/>
              <p:nvPr/>
            </p:nvSpPr>
            <p:spPr>
              <a:xfrm rot="-60000">
                <a:off x="1904999" y="4995862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3" name="Shape 83"/>
              <p:cNvSpPr txBox="1"/>
              <p:nvPr/>
            </p:nvSpPr>
            <p:spPr>
              <a:xfrm rot="180000">
                <a:off x="1887537" y="503713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4" name="Shape 84"/>
              <p:cNvSpPr txBox="1"/>
              <p:nvPr/>
            </p:nvSpPr>
            <p:spPr>
              <a:xfrm rot="-720000">
                <a:off x="1935162" y="4706937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5" name="Shape 85"/>
              <p:cNvSpPr txBox="1"/>
              <p:nvPr/>
            </p:nvSpPr>
            <p:spPr>
              <a:xfrm rot="-540000">
                <a:off x="1936750" y="4748211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" name="Shape 86"/>
              <p:cNvSpPr txBox="1"/>
              <p:nvPr/>
            </p:nvSpPr>
            <p:spPr>
              <a:xfrm rot="-540000">
                <a:off x="1936750" y="4786311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" name="Shape 87"/>
              <p:cNvSpPr txBox="1"/>
              <p:nvPr/>
            </p:nvSpPr>
            <p:spPr>
              <a:xfrm rot="-300000">
                <a:off x="1935162" y="4827587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8" name="Shape 88"/>
              <p:cNvSpPr txBox="1"/>
              <p:nvPr/>
            </p:nvSpPr>
            <p:spPr>
              <a:xfrm rot="-1140000">
                <a:off x="1916112" y="4513262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9" name="Shape 89"/>
              <p:cNvSpPr txBox="1"/>
              <p:nvPr/>
            </p:nvSpPr>
            <p:spPr>
              <a:xfrm rot="-1020000">
                <a:off x="1925637" y="4546599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0" name="Shape 90"/>
              <p:cNvSpPr txBox="1"/>
              <p:nvPr/>
            </p:nvSpPr>
            <p:spPr>
              <a:xfrm rot="-1020000">
                <a:off x="1930399" y="4584699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" name="Shape 91"/>
              <p:cNvSpPr txBox="1"/>
              <p:nvPr/>
            </p:nvSpPr>
            <p:spPr>
              <a:xfrm rot="-840000">
                <a:off x="1935161" y="4627561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" name="Shape 92"/>
              <p:cNvSpPr txBox="1"/>
              <p:nvPr/>
            </p:nvSpPr>
            <p:spPr>
              <a:xfrm rot="-1560000">
                <a:off x="1849437" y="4329112"/>
                <a:ext cx="136524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3" name="Shape 93"/>
              <p:cNvSpPr txBox="1"/>
              <p:nvPr/>
            </p:nvSpPr>
            <p:spPr>
              <a:xfrm rot="-1380000">
                <a:off x="1866900" y="4368799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4" name="Shape 94"/>
              <p:cNvSpPr txBox="1"/>
              <p:nvPr/>
            </p:nvSpPr>
            <p:spPr>
              <a:xfrm rot="-1380000">
                <a:off x="1879600" y="4405311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5" name="Shape 95"/>
              <p:cNvSpPr txBox="1"/>
              <p:nvPr/>
            </p:nvSpPr>
            <p:spPr>
              <a:xfrm rot="-1380000">
                <a:off x="1895475" y="4437061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6" name="Shape 96"/>
              <p:cNvSpPr txBox="1"/>
              <p:nvPr/>
            </p:nvSpPr>
            <p:spPr>
              <a:xfrm rot="-1980000">
                <a:off x="1747837" y="4171950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7" name="Shape 97"/>
              <p:cNvSpPr txBox="1"/>
              <p:nvPr/>
            </p:nvSpPr>
            <p:spPr>
              <a:xfrm rot="-1860000">
                <a:off x="1768474" y="4198936"/>
                <a:ext cx="136525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8" name="Shape 98"/>
              <p:cNvSpPr txBox="1"/>
              <p:nvPr/>
            </p:nvSpPr>
            <p:spPr>
              <a:xfrm rot="-1800000">
                <a:off x="1792286" y="42338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9" name="Shape 99"/>
              <p:cNvSpPr txBox="1"/>
              <p:nvPr/>
            </p:nvSpPr>
            <p:spPr>
              <a:xfrm rot="-1800000">
                <a:off x="1812925" y="426085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0" name="Shape 100"/>
              <p:cNvSpPr txBox="1"/>
              <p:nvPr/>
            </p:nvSpPr>
            <p:spPr>
              <a:xfrm rot="-2520000">
                <a:off x="1609724" y="4029074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" name="Shape 101"/>
              <p:cNvSpPr txBox="1"/>
              <p:nvPr/>
            </p:nvSpPr>
            <p:spPr>
              <a:xfrm rot="-2520000">
                <a:off x="1643061" y="40592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 rot="-2520000">
                <a:off x="1666875" y="4086224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3" name="Shape 103"/>
              <p:cNvSpPr txBox="1"/>
              <p:nvPr/>
            </p:nvSpPr>
            <p:spPr>
              <a:xfrm rot="-2400000">
                <a:off x="1695450" y="4111624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771525" y="4068762"/>
                <a:ext cx="285750" cy="239711"/>
              </a:xfrm>
              <a:custGeom>
                <a:pathLst>
                  <a:path extrusionOk="0" h="151" w="18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5" name="Shape 105"/>
              <p:cNvSpPr txBox="1"/>
              <p:nvPr/>
            </p:nvSpPr>
            <p:spPr>
              <a:xfrm rot="6540000">
                <a:off x="-344487" y="4981575"/>
                <a:ext cx="19462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6" name="Shape 106"/>
              <p:cNvSpPr txBox="1"/>
              <p:nvPr/>
            </p:nvSpPr>
            <p:spPr>
              <a:xfrm rot="180000">
                <a:off x="6350" y="4994274"/>
                <a:ext cx="16367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7" name="Shape 107"/>
              <p:cNvSpPr txBox="1"/>
              <p:nvPr/>
            </p:nvSpPr>
            <p:spPr>
              <a:xfrm rot="-3000000">
                <a:off x="1440656" y="3925093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8" name="Shape 108"/>
              <p:cNvSpPr txBox="1"/>
              <p:nvPr/>
            </p:nvSpPr>
            <p:spPr>
              <a:xfrm rot="-3000000">
                <a:off x="1477168" y="3945731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9" name="Shape 109"/>
              <p:cNvSpPr txBox="1"/>
              <p:nvPr/>
            </p:nvSpPr>
            <p:spPr>
              <a:xfrm rot="-3000000">
                <a:off x="1514474" y="3963987"/>
                <a:ext cx="1365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0" name="Shape 110"/>
              <p:cNvSpPr txBox="1"/>
              <p:nvPr/>
            </p:nvSpPr>
            <p:spPr>
              <a:xfrm rot="-2700000">
                <a:off x="1546224" y="39830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" name="Shape 111"/>
              <p:cNvSpPr txBox="1"/>
              <p:nvPr/>
            </p:nvSpPr>
            <p:spPr>
              <a:xfrm rot="-3660000">
                <a:off x="1251742" y="38504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" name="Shape 112"/>
              <p:cNvSpPr txBox="1"/>
              <p:nvPr/>
            </p:nvSpPr>
            <p:spPr>
              <a:xfrm rot="-3660000">
                <a:off x="1294605" y="38631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" name="Shape 113"/>
              <p:cNvSpPr txBox="1"/>
              <p:nvPr/>
            </p:nvSpPr>
            <p:spPr>
              <a:xfrm rot="-3540000">
                <a:off x="1329531" y="3874293"/>
                <a:ext cx="12858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" name="Shape 114"/>
              <p:cNvSpPr txBox="1"/>
              <p:nvPr/>
            </p:nvSpPr>
            <p:spPr>
              <a:xfrm rot="-3240000">
                <a:off x="1369218" y="3893343"/>
                <a:ext cx="128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" name="Shape 115"/>
              <p:cNvSpPr txBox="1"/>
              <p:nvPr/>
            </p:nvSpPr>
            <p:spPr>
              <a:xfrm rot="-4380000">
                <a:off x="1031081" y="3802855"/>
                <a:ext cx="11906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" name="Shape 116"/>
              <p:cNvSpPr txBox="1"/>
              <p:nvPr/>
            </p:nvSpPr>
            <p:spPr>
              <a:xfrm rot="-4260000">
                <a:off x="1075530" y="3812380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" name="Shape 117"/>
              <p:cNvSpPr txBox="1"/>
              <p:nvPr/>
            </p:nvSpPr>
            <p:spPr>
              <a:xfrm rot="-4260000">
                <a:off x="1123155" y="3820318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" name="Shape 118"/>
              <p:cNvSpPr txBox="1"/>
              <p:nvPr/>
            </p:nvSpPr>
            <p:spPr>
              <a:xfrm rot="-4020000">
                <a:off x="1170781" y="3826668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" name="Shape 119"/>
              <p:cNvSpPr txBox="1"/>
              <p:nvPr/>
            </p:nvSpPr>
            <p:spPr>
              <a:xfrm rot="-4920000">
                <a:off x="799306" y="3801267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" name="Shape 120"/>
              <p:cNvSpPr txBox="1"/>
              <p:nvPr/>
            </p:nvSpPr>
            <p:spPr>
              <a:xfrm rot="-4680000">
                <a:off x="846931" y="3798092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" name="Shape 121"/>
              <p:cNvSpPr txBox="1"/>
              <p:nvPr/>
            </p:nvSpPr>
            <p:spPr>
              <a:xfrm rot="-4680000">
                <a:off x="894556" y="3793331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" name="Shape 122"/>
              <p:cNvSpPr txBox="1"/>
              <p:nvPr/>
            </p:nvSpPr>
            <p:spPr>
              <a:xfrm rot="-4620000">
                <a:off x="943767" y="3794917"/>
                <a:ext cx="11906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" name="Shape 123"/>
              <p:cNvSpPr txBox="1"/>
              <p:nvPr/>
            </p:nvSpPr>
            <p:spPr>
              <a:xfrm rot="-5220000">
                <a:off x="564355" y="383143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" name="Shape 124"/>
              <p:cNvSpPr txBox="1"/>
              <p:nvPr/>
            </p:nvSpPr>
            <p:spPr>
              <a:xfrm rot="-5400000">
                <a:off x="611981" y="3823492"/>
                <a:ext cx="109537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" name="Shape 125"/>
              <p:cNvSpPr txBox="1"/>
              <p:nvPr/>
            </p:nvSpPr>
            <p:spPr>
              <a:xfrm rot="-5340000">
                <a:off x="664368" y="3817143"/>
                <a:ext cx="10953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" name="Shape 126"/>
              <p:cNvSpPr txBox="1"/>
              <p:nvPr/>
            </p:nvSpPr>
            <p:spPr>
              <a:xfrm rot="-5220000">
                <a:off x="713580" y="380920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 rot="-6180000">
                <a:off x="327817" y="3901281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 rot="-6240000">
                <a:off x="377031" y="3885405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" name="Shape 129"/>
              <p:cNvSpPr txBox="1"/>
              <p:nvPr/>
            </p:nvSpPr>
            <p:spPr>
              <a:xfrm rot="-6120000">
                <a:off x="423067" y="3869531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 rot="-5940000">
                <a:off x="464342" y="3852068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Shape 131"/>
              <p:cNvSpPr txBox="1"/>
              <p:nvPr/>
            </p:nvSpPr>
            <p:spPr>
              <a:xfrm rot="-7380000">
                <a:off x="8730" y="4045742"/>
                <a:ext cx="100011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2" name="Shape 132"/>
              <p:cNvSpPr txBox="1"/>
              <p:nvPr/>
            </p:nvSpPr>
            <p:spPr>
              <a:xfrm rot="-7200000">
                <a:off x="102393" y="3994943"/>
                <a:ext cx="10001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3" name="Shape 133"/>
              <p:cNvSpPr txBox="1"/>
              <p:nvPr/>
            </p:nvSpPr>
            <p:spPr>
              <a:xfrm rot="-6840000">
                <a:off x="146842" y="3971130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" name="Shape 134"/>
              <p:cNvSpPr txBox="1"/>
              <p:nvPr/>
            </p:nvSpPr>
            <p:spPr>
              <a:xfrm rot="-6840000">
                <a:off x="189706" y="3955255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" name="Shape 135"/>
              <p:cNvSpPr txBox="1"/>
              <p:nvPr/>
            </p:nvSpPr>
            <p:spPr>
              <a:xfrm rot="-6480000">
                <a:off x="238918" y="3933030"/>
                <a:ext cx="1000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" name="Shape 136"/>
              <p:cNvSpPr txBox="1"/>
              <p:nvPr/>
            </p:nvSpPr>
            <p:spPr>
              <a:xfrm rot="-1920000">
                <a:off x="0" y="533876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7" name="Shape 137"/>
              <p:cNvSpPr txBox="1"/>
              <p:nvPr/>
            </p:nvSpPr>
            <p:spPr>
              <a:xfrm rot="3240000">
                <a:off x="811212" y="5521324"/>
                <a:ext cx="3841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" name="Shape 138"/>
              <p:cNvSpPr txBox="1"/>
              <p:nvPr/>
            </p:nvSpPr>
            <p:spPr>
              <a:xfrm rot="3240000">
                <a:off x="55561" y="4441824"/>
                <a:ext cx="3841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" name="Shape 139"/>
              <p:cNvSpPr txBox="1"/>
              <p:nvPr/>
            </p:nvSpPr>
            <p:spPr>
              <a:xfrm rot="-1920000">
                <a:off x="1111249" y="4525962"/>
                <a:ext cx="5032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" name="Shape 140"/>
              <p:cNvSpPr txBox="1"/>
              <p:nvPr/>
            </p:nvSpPr>
            <p:spPr>
              <a:xfrm rot="5880000">
                <a:off x="317499" y="6215061"/>
                <a:ext cx="2190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" name="Shape 141"/>
              <p:cNvSpPr txBox="1"/>
              <p:nvPr/>
            </p:nvSpPr>
            <p:spPr>
              <a:xfrm rot="6660000">
                <a:off x="71437" y="6215061"/>
                <a:ext cx="22860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" name="Shape 142"/>
              <p:cNvSpPr txBox="1"/>
              <p:nvPr/>
            </p:nvSpPr>
            <p:spPr>
              <a:xfrm rot="5220000">
                <a:off x="573086" y="6180136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" name="Shape 143"/>
              <p:cNvSpPr txBox="1"/>
              <p:nvPr/>
            </p:nvSpPr>
            <p:spPr>
              <a:xfrm rot="4500000">
                <a:off x="828675" y="6107111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" name="Shape 144"/>
              <p:cNvSpPr txBox="1"/>
              <p:nvPr/>
            </p:nvSpPr>
            <p:spPr>
              <a:xfrm rot="3780000">
                <a:off x="1063625" y="5997575"/>
                <a:ext cx="2095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" name="Shape 145"/>
              <p:cNvSpPr txBox="1"/>
              <p:nvPr/>
            </p:nvSpPr>
            <p:spPr>
              <a:xfrm rot="3060000">
                <a:off x="1290636" y="5854699"/>
                <a:ext cx="20955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6" name="Shape 146"/>
              <p:cNvSpPr txBox="1"/>
              <p:nvPr/>
            </p:nvSpPr>
            <p:spPr>
              <a:xfrm rot="2040000">
                <a:off x="1489074" y="5686425"/>
                <a:ext cx="2095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" name="Shape 147"/>
              <p:cNvSpPr txBox="1"/>
              <p:nvPr/>
            </p:nvSpPr>
            <p:spPr>
              <a:xfrm rot="-7200000">
                <a:off x="-28574" y="3978275"/>
                <a:ext cx="209549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8" name="Shape 148"/>
              <p:cNvSpPr txBox="1"/>
              <p:nvPr/>
            </p:nvSpPr>
            <p:spPr>
              <a:xfrm rot="-6420000">
                <a:off x="215899" y="3862387"/>
                <a:ext cx="209550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" name="Shape 149"/>
              <p:cNvSpPr txBox="1"/>
              <p:nvPr/>
            </p:nvSpPr>
            <p:spPr>
              <a:xfrm rot="-4980000">
                <a:off x="709612" y="3752849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" name="Shape 150"/>
              <p:cNvSpPr txBox="1"/>
              <p:nvPr/>
            </p:nvSpPr>
            <p:spPr>
              <a:xfrm rot="-4320000">
                <a:off x="947736" y="3746500"/>
                <a:ext cx="23812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" name="Shape 151"/>
              <p:cNvSpPr txBox="1"/>
              <p:nvPr/>
            </p:nvSpPr>
            <p:spPr>
              <a:xfrm rot="-3720000">
                <a:off x="1173956" y="3786980"/>
                <a:ext cx="246061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2" name="Shape 152"/>
              <p:cNvSpPr txBox="1"/>
              <p:nvPr/>
            </p:nvSpPr>
            <p:spPr>
              <a:xfrm rot="-3240000">
                <a:off x="1380331" y="3856830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3" name="Shape 153"/>
              <p:cNvSpPr txBox="1"/>
              <p:nvPr/>
            </p:nvSpPr>
            <p:spPr>
              <a:xfrm rot="-2640000">
                <a:off x="1562100" y="3963986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" name="Shape 154"/>
              <p:cNvSpPr txBox="1"/>
              <p:nvPr/>
            </p:nvSpPr>
            <p:spPr>
              <a:xfrm rot="-2220000">
                <a:off x="1706562" y="4103686"/>
                <a:ext cx="2746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" name="Shape 155"/>
              <p:cNvSpPr txBox="1"/>
              <p:nvPr/>
            </p:nvSpPr>
            <p:spPr>
              <a:xfrm rot="-1740000">
                <a:off x="1820861" y="4267199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" name="Shape 156"/>
              <p:cNvSpPr txBox="1"/>
              <p:nvPr/>
            </p:nvSpPr>
            <p:spPr>
              <a:xfrm rot="-1200000">
                <a:off x="1901824" y="4452937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" name="Shape 157"/>
              <p:cNvSpPr txBox="1"/>
              <p:nvPr/>
            </p:nvSpPr>
            <p:spPr>
              <a:xfrm rot="-780000">
                <a:off x="1933574" y="4651375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 rot="-300000">
                <a:off x="1925637" y="4867275"/>
                <a:ext cx="265112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 rot="660000">
                <a:off x="1787524" y="5297486"/>
                <a:ext cx="2381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" name="Shape 160"/>
              <p:cNvSpPr txBox="1"/>
              <p:nvPr/>
            </p:nvSpPr>
            <p:spPr>
              <a:xfrm rot="1500000">
                <a:off x="1652587" y="5500687"/>
                <a:ext cx="222249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1349375" y="4978400"/>
                <a:ext cx="323850" cy="190500"/>
              </a:xfrm>
              <a:custGeom>
                <a:pathLst>
                  <a:path extrusionOk="0" h="120" w="204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30161" y="4321175"/>
                <a:ext cx="142875" cy="123825"/>
              </a:xfrm>
              <a:custGeom>
                <a:pathLst>
                  <a:path extrusionOk="0" h="78" w="9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153986" y="4208462"/>
                <a:ext cx="160336" cy="141286"/>
              </a:xfrm>
              <a:custGeom>
                <a:pathLst>
                  <a:path extrusionOk="0" h="89" w="101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1074737" y="5559425"/>
                <a:ext cx="131762" cy="123825"/>
              </a:xfrm>
              <a:custGeom>
                <a:pathLst>
                  <a:path extrusionOk="0" h="78" w="83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1492250" y="4416425"/>
                <a:ext cx="142875" cy="114300"/>
              </a:xfrm>
              <a:custGeom>
                <a:pathLst>
                  <a:path extrusionOk="0" h="72" w="9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1425575" y="4311650"/>
                <a:ext cx="142875" cy="133350"/>
              </a:xfrm>
              <a:custGeom>
                <a:pathLst>
                  <a:path extrusionOk="0" h="84" w="9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11112" y="6091237"/>
                <a:ext cx="9525" cy="19050"/>
              </a:xfrm>
              <a:custGeom>
                <a:pathLst>
                  <a:path extrusionOk="0" h="12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11112" y="4056062"/>
                <a:ext cx="47625" cy="76200"/>
              </a:xfrm>
              <a:custGeom>
                <a:pathLst>
                  <a:path extrusionOk="0" h="48" w="3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11112" y="6100762"/>
                <a:ext cx="57150" cy="104775"/>
              </a:xfrm>
              <a:custGeom>
                <a:pathLst>
                  <a:path extrusionOk="0" h="66" w="3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 rot="240000">
                <a:off x="1868486" y="5081586"/>
                <a:ext cx="255586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" name="Shape 171"/>
              <p:cNvSpPr txBox="1"/>
              <p:nvPr/>
            </p:nvSpPr>
            <p:spPr>
              <a:xfrm rot="-5640000">
                <a:off x="460375" y="3787775"/>
                <a:ext cx="219074" cy="190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220662" y="5672137"/>
                <a:ext cx="228600" cy="244475"/>
              </a:xfrm>
              <a:custGeom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 rot="-2880000">
                <a:off x="981868" y="5636417"/>
                <a:ext cx="107950" cy="109537"/>
              </a:xfrm>
              <a:custGeom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73062" y="3973512"/>
                <a:ext cx="552450" cy="2019300"/>
              </a:xfrm>
              <a:custGeom>
                <a:pathLst>
                  <a:path extrusionOk="0" h="1272" w="348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585A68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 rot="-1740000">
                <a:off x="469899" y="4837111"/>
                <a:ext cx="350837" cy="276224"/>
              </a:xfrm>
              <a:prstGeom prst="ellipse">
                <a:avLst/>
              </a:prstGeom>
              <a:gradFill>
                <a:gsLst>
                  <a:gs pos="0">
                    <a:srgbClr val="535561"/>
                  </a:gs>
                  <a:gs pos="50000">
                    <a:schemeClr val="dk1"/>
                  </a:gs>
                  <a:gs pos="100000">
                    <a:srgbClr val="53556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76" name="Shape 176"/>
          <p:cNvSpPr txBox="1"/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301625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6553200" y="6245225"/>
            <a:ext cx="2289174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b="0" baseline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b="0" baseline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668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b="0" baseline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270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270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270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270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270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b="0" baseline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Shape 268"/>
          <p:cNvGrpSpPr/>
          <p:nvPr/>
        </p:nvGrpSpPr>
        <p:grpSpPr>
          <a:xfrm>
            <a:off x="0" y="3902075"/>
            <a:ext cx="3400425" cy="2949575"/>
            <a:chOff x="0" y="3902075"/>
            <a:chExt cx="3400425" cy="2949575"/>
          </a:xfrm>
        </p:grpSpPr>
        <p:sp>
          <p:nvSpPr>
            <p:cNvPr id="269" name="Shape 269"/>
            <p:cNvSpPr/>
            <p:nvPr/>
          </p:nvSpPr>
          <p:spPr>
            <a:xfrm>
              <a:off x="0" y="3981450"/>
              <a:ext cx="3400425" cy="2863850"/>
            </a:xfrm>
            <a:custGeom>
              <a:pathLst>
                <a:path extrusionOk="0" h="1804" w="2135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0" y="3902075"/>
              <a:ext cx="2943225" cy="2949575"/>
            </a:xfrm>
            <a:custGeom>
              <a:pathLst>
                <a:path extrusionOk="0" h="1858" w="1854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0" y="4341812"/>
              <a:ext cx="2770187" cy="2503487"/>
            </a:xfrm>
            <a:custGeom>
              <a:pathLst>
                <a:path extrusionOk="0" h="1577" w="1745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0" y="4038600"/>
              <a:ext cx="2770187" cy="2806700"/>
            </a:xfrm>
            <a:custGeom>
              <a:pathLst>
                <a:path extrusionOk="0" h="1768" w="1745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331787" y="4419600"/>
              <a:ext cx="136524" cy="1365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2438400" y="6165850"/>
              <a:ext cx="146050" cy="1460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1255712" y="4322762"/>
              <a:ext cx="192087" cy="1920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6" name="Shape 27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marL="1600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5D9E9E"/>
            </a:gs>
          </a:gsLst>
          <a:lin ang="5400000" scaled="0"/>
        </a:gra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Shape 355"/>
          <p:cNvGrpSpPr/>
          <p:nvPr/>
        </p:nvGrpSpPr>
        <p:grpSpPr>
          <a:xfrm>
            <a:off x="4716462" y="5345112"/>
            <a:ext cx="4427537" cy="1512887"/>
            <a:chOff x="4716462" y="5345112"/>
            <a:chExt cx="4427537" cy="1512887"/>
          </a:xfrm>
        </p:grpSpPr>
        <p:sp>
          <p:nvSpPr>
            <p:cNvPr id="356" name="Shape 356"/>
            <p:cNvSpPr/>
            <p:nvPr/>
          </p:nvSpPr>
          <p:spPr>
            <a:xfrm>
              <a:off x="4716462" y="5345112"/>
              <a:ext cx="4427537" cy="1512886"/>
            </a:xfrm>
            <a:custGeom>
              <a:pathLst>
                <a:path extrusionOk="0" h="953" w="278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7305675" y="6372225"/>
              <a:ext cx="19050" cy="28575"/>
            </a:xfrm>
            <a:custGeom>
              <a:pathLst>
                <a:path extrusionOk="0" h="18" w="12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7296150" y="6343650"/>
              <a:ext cx="9525" cy="28575"/>
            </a:xfrm>
            <a:custGeom>
              <a:pathLst>
                <a:path extrusionOk="0" h="18" w="6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8223250" y="5678487"/>
              <a:ext cx="482600" cy="1176337"/>
            </a:xfrm>
            <a:custGeom>
              <a:pathLst>
                <a:path extrusionOk="0" h="741" w="304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7807325" y="5640387"/>
              <a:ext cx="498475" cy="1217611"/>
            </a:xfrm>
            <a:custGeom>
              <a:pathLst>
                <a:path extrusionOk="0" h="767" w="314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7461250" y="5868987"/>
              <a:ext cx="436562" cy="989012"/>
            </a:xfrm>
            <a:custGeom>
              <a:pathLst>
                <a:path extrusionOk="0" h="623" w="275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7178675" y="5888037"/>
              <a:ext cx="338136" cy="969961"/>
            </a:xfrm>
            <a:custGeom>
              <a:pathLst>
                <a:path extrusionOk="0" h="611" w="213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6813550" y="6248400"/>
              <a:ext cx="265112" cy="609600"/>
            </a:xfrm>
            <a:custGeom>
              <a:pathLst>
                <a:path extrusionOk="0" h="384" w="167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6508750" y="6381750"/>
              <a:ext cx="263525" cy="476250"/>
            </a:xfrm>
            <a:custGeom>
              <a:pathLst>
                <a:path extrusionOk="0" h="300" w="166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6207125" y="6410325"/>
              <a:ext cx="376237" cy="447675"/>
            </a:xfrm>
            <a:custGeom>
              <a:pathLst>
                <a:path extrusionOk="0" h="282" w="237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5832475" y="6486525"/>
              <a:ext cx="311150" cy="371475"/>
            </a:xfrm>
            <a:custGeom>
              <a:pathLst>
                <a:path extrusionOk="0" h="234" w="196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5518150" y="6457950"/>
              <a:ext cx="301625" cy="400050"/>
            </a:xfrm>
            <a:custGeom>
              <a:pathLst>
                <a:path extrusionOk="0" h="252" w="19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5032375" y="6648450"/>
              <a:ext cx="365125" cy="209550"/>
            </a:xfrm>
            <a:custGeom>
              <a:pathLst>
                <a:path extrusionOk="0" h="132" w="23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4832350" y="6696075"/>
              <a:ext cx="141286" cy="161925"/>
            </a:xfrm>
            <a:custGeom>
              <a:pathLst>
                <a:path extrusionOk="0" h="102" w="89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8702675" y="5345112"/>
              <a:ext cx="441325" cy="1512886"/>
            </a:xfrm>
            <a:custGeom>
              <a:pathLst>
                <a:path extrusionOk="0" h="953" w="278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rgbClr val="008B8B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71" name="Shape 37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Shape 372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◆"/>
              <a:defRPr b="0" baseline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 b="0" baseline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21919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◆"/>
              <a:defRPr b="0" baseline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Char char="–"/>
              <a:defRPr b="0" baseline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97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b="0" baseline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97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b="0" baseline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97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b="0" baseline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97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b="0" baseline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97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◆"/>
              <a:defRPr b="0" baseline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301625" y="228600"/>
            <a:ext cx="8510586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301625" y="1676400"/>
            <a:ext cx="8540750" cy="44227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Shape 455"/>
          <p:cNvSpPr txBox="1"/>
          <p:nvPr>
            <p:ph idx="10" type="dt"/>
          </p:nvPr>
        </p:nvSpPr>
        <p:spPr>
          <a:xfrm>
            <a:off x="3048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56" name="Shape 45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57" name="Shape 457"/>
          <p:cNvSpPr txBox="1"/>
          <p:nvPr>
            <p:ph idx="12" type="sldNum"/>
          </p:nvPr>
        </p:nvSpPr>
        <p:spPr>
          <a:xfrm>
            <a:off x="6553200" y="6245225"/>
            <a:ext cx="22860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Shape 545"/>
          <p:cNvGrpSpPr/>
          <p:nvPr/>
        </p:nvGrpSpPr>
        <p:grpSpPr>
          <a:xfrm>
            <a:off x="0" y="0"/>
            <a:ext cx="9143999" cy="6857999"/>
            <a:chOff x="0" y="0"/>
            <a:chExt cx="9143999" cy="6857999"/>
          </a:xfrm>
        </p:grpSpPr>
        <p:sp>
          <p:nvSpPr>
            <p:cNvPr id="546" name="Shape 546"/>
            <p:cNvSpPr/>
            <p:nvPr/>
          </p:nvSpPr>
          <p:spPr>
            <a:xfrm>
              <a:off x="0" y="4876800"/>
              <a:ext cx="9143999" cy="1981199"/>
            </a:xfrm>
            <a:custGeom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0" y="0"/>
              <a:ext cx="9143999" cy="4876799"/>
            </a:xfrm>
            <a:custGeom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48" name="Shape 548"/>
          <p:cNvSpPr/>
          <p:nvPr/>
        </p:nvSpPr>
        <p:spPr>
          <a:xfrm>
            <a:off x="6248400" y="6262687"/>
            <a:ext cx="2895599" cy="609599"/>
          </a:xfrm>
          <a:custGeom>
            <a:pathLst>
              <a:path extrusionOk="0"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49" name="Shape 549"/>
          <p:cNvGrpSpPr/>
          <p:nvPr/>
        </p:nvGrpSpPr>
        <p:grpSpPr>
          <a:xfrm>
            <a:off x="0" y="6019800"/>
            <a:ext cx="7848600" cy="857249"/>
            <a:chOff x="0" y="6019800"/>
            <a:chExt cx="7848600" cy="857249"/>
          </a:xfrm>
        </p:grpSpPr>
        <p:sp>
          <p:nvSpPr>
            <p:cNvPr id="550" name="Shape 550"/>
            <p:cNvSpPr/>
            <p:nvPr/>
          </p:nvSpPr>
          <p:spPr>
            <a:xfrm>
              <a:off x="2362200" y="6019800"/>
              <a:ext cx="5143500" cy="850900"/>
            </a:xfrm>
            <a:custGeom>
              <a:pathLst>
                <a:path extrusionOk="0"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51" name="Shape 551"/>
            <p:cNvGrpSpPr/>
            <p:nvPr/>
          </p:nvGrpSpPr>
          <p:grpSpPr>
            <a:xfrm>
              <a:off x="3946525" y="6019800"/>
              <a:ext cx="3902075" cy="857249"/>
              <a:chOff x="3946525" y="6019800"/>
              <a:chExt cx="3902075" cy="857249"/>
            </a:xfrm>
          </p:grpSpPr>
          <p:sp>
            <p:nvSpPr>
              <p:cNvPr id="552" name="Shape 552"/>
              <p:cNvSpPr/>
              <p:nvPr/>
            </p:nvSpPr>
            <p:spPr>
              <a:xfrm>
                <a:off x="6267450" y="6030912"/>
                <a:ext cx="1581150" cy="846136"/>
              </a:xfrm>
              <a:custGeom>
                <a:pathLst>
                  <a:path extrusionOk="0" h="533" w="996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3" name="Shape 553"/>
              <p:cNvSpPr/>
              <p:nvPr/>
            </p:nvSpPr>
            <p:spPr>
              <a:xfrm>
                <a:off x="4249737" y="6019800"/>
                <a:ext cx="295275" cy="627061"/>
              </a:xfrm>
              <a:custGeom>
                <a:pathLst>
                  <a:path extrusionOk="0"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pathLst>
                  <a:path extrusionOk="0"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5" name="Shape 555"/>
              <p:cNvSpPr/>
              <p:nvPr/>
            </p:nvSpPr>
            <p:spPr>
              <a:xfrm>
                <a:off x="5759450" y="6137275"/>
                <a:ext cx="246061" cy="117474"/>
              </a:xfrm>
              <a:custGeom>
                <a:pathLst>
                  <a:path extrusionOk="0"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pathLst>
                  <a:path extrusionOk="0"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557" name="Shape 557"/>
            <p:cNvSpPr/>
            <p:nvPr/>
          </p:nvSpPr>
          <p:spPr>
            <a:xfrm>
              <a:off x="0" y="6019800"/>
              <a:ext cx="6311900" cy="849311"/>
            </a:xfrm>
            <a:custGeom>
              <a:pathLst>
                <a:path extrusionOk="0"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58" name="Shape 558"/>
          <p:cNvGrpSpPr/>
          <p:nvPr/>
        </p:nvGrpSpPr>
        <p:grpSpPr>
          <a:xfrm>
            <a:off x="627062" y="6021387"/>
            <a:ext cx="5684836" cy="849311"/>
            <a:chOff x="627062" y="6021387"/>
            <a:chExt cx="5684836" cy="849311"/>
          </a:xfrm>
        </p:grpSpPr>
        <p:sp>
          <p:nvSpPr>
            <p:cNvPr id="559" name="Shape 559"/>
            <p:cNvSpPr/>
            <p:nvPr/>
          </p:nvSpPr>
          <p:spPr>
            <a:xfrm>
              <a:off x="1898650" y="6021387"/>
              <a:ext cx="579437" cy="461962"/>
            </a:xfrm>
            <a:custGeom>
              <a:pathLst>
                <a:path extrusionOk="0"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3084511" y="6078537"/>
              <a:ext cx="3227386" cy="792161"/>
            </a:xfrm>
            <a:custGeom>
              <a:pathLst>
                <a:path extrusionOk="0"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2905125" y="6069012"/>
              <a:ext cx="112711" cy="96836"/>
            </a:xfrm>
            <a:custGeom>
              <a:pathLst>
                <a:path extrusionOk="0"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1357312" y="6099175"/>
              <a:ext cx="255586" cy="260350"/>
            </a:xfrm>
            <a:custGeom>
              <a:pathLst>
                <a:path extrusionOk="0"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1120775" y="6118225"/>
              <a:ext cx="93661" cy="96836"/>
            </a:xfrm>
            <a:custGeom>
              <a:pathLst>
                <a:path extrusionOk="0"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627062" y="6049962"/>
              <a:ext cx="388937" cy="328611"/>
            </a:xfrm>
            <a:custGeom>
              <a:pathLst>
                <a:path extrusionOk="0"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65" name="Shape 565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7" name="Shape 567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9" name="Shape 569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Shape 614"/>
          <p:cNvGrpSpPr/>
          <p:nvPr/>
        </p:nvGrpSpPr>
        <p:grpSpPr>
          <a:xfrm>
            <a:off x="0" y="0"/>
            <a:ext cx="9144000" cy="6934200"/>
            <a:chOff x="0" y="0"/>
            <a:chExt cx="9144000" cy="6934200"/>
          </a:xfrm>
        </p:grpSpPr>
        <p:sp>
          <p:nvSpPr>
            <p:cNvPr id="615" name="Shape 615"/>
            <p:cNvSpPr/>
            <p:nvPr/>
          </p:nvSpPr>
          <p:spPr>
            <a:xfrm>
              <a:off x="0" y="3505200"/>
              <a:ext cx="3992562" cy="3127375"/>
            </a:xfrm>
            <a:custGeom>
              <a:pathLst>
                <a:path extrusionOk="0" h="1970" w="2515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0" y="3962400"/>
              <a:ext cx="3352800" cy="2546349"/>
            </a:xfrm>
            <a:custGeom>
              <a:pathLst>
                <a:path extrusionOk="0" h="1696" w="2123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3321050" y="5132387"/>
              <a:ext cx="5822950" cy="1497011"/>
            </a:xfrm>
            <a:custGeom>
              <a:pathLst>
                <a:path extrusionOk="0" h="943" w="3668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0" y="831850"/>
              <a:ext cx="1544636" cy="1897061"/>
            </a:xfrm>
            <a:custGeom>
              <a:pathLst>
                <a:path extrusionOk="0" h="1192" w="969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5060950" y="1586"/>
              <a:ext cx="4079875" cy="3597275"/>
            </a:xfrm>
            <a:custGeom>
              <a:pathLst>
                <a:path extrusionOk="0" h="2266" w="257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5595937" y="1586"/>
              <a:ext cx="3468687" cy="2393950"/>
            </a:xfrm>
            <a:custGeom>
              <a:pathLst>
                <a:path extrusionOk="0" h="1505" w="2176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0" y="1030287"/>
              <a:ext cx="1295400" cy="1279524"/>
            </a:xfrm>
            <a:custGeom>
              <a:pathLst>
                <a:path extrusionOk="0" h="804" w="813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0" y="2452686"/>
              <a:ext cx="1209674" cy="169861"/>
            </a:xfrm>
            <a:custGeom>
              <a:pathLst>
                <a:path extrusionOk="0" h="107" w="759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3673475" y="5446712"/>
              <a:ext cx="5051424" cy="1182687"/>
            </a:xfrm>
            <a:custGeom>
              <a:pathLst>
                <a:path extrusionOk="0" h="743" w="3169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4" name="Shape 624"/>
            <p:cNvSpPr txBox="1"/>
            <p:nvPr/>
          </p:nvSpPr>
          <p:spPr>
            <a:xfrm>
              <a:off x="304800" y="201611"/>
              <a:ext cx="1587" cy="1587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5" name="Shape 625"/>
            <p:cNvSpPr txBox="1"/>
            <p:nvPr/>
          </p:nvSpPr>
          <p:spPr>
            <a:xfrm>
              <a:off x="323850" y="207962"/>
              <a:ext cx="1587" cy="1587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0" y="6400800"/>
              <a:ext cx="9144000" cy="457200"/>
            </a:xfrm>
            <a:custGeom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0" y="6400800"/>
              <a:ext cx="9144000" cy="533400"/>
            </a:xfrm>
            <a:custGeom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0" y="0"/>
              <a:ext cx="9144000" cy="457200"/>
            </a:xfrm>
            <a:custGeom>
              <a:pathLst>
                <a:path extrusionOk="0" h="288" w="574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69350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808037" y="363537"/>
              <a:ext cx="5060950" cy="3213100"/>
            </a:xfrm>
            <a:custGeom>
              <a:pathLst>
                <a:path extrusionOk="0" h="2024" w="3188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2133600" y="465137"/>
              <a:ext cx="3403600" cy="2836861"/>
            </a:xfrm>
            <a:custGeom>
              <a:pathLst>
                <a:path extrusionOk="0" h="1787" w="2144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4654550" y="2743200"/>
              <a:ext cx="4489450" cy="3756025"/>
            </a:xfrm>
            <a:custGeom>
              <a:pathLst>
                <a:path extrusionOk="0" h="2366" w="2828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5016500" y="2952750"/>
              <a:ext cx="3432174" cy="3070225"/>
            </a:xfrm>
            <a:custGeom>
              <a:pathLst>
                <a:path extrusionOk="0" h="1930" w="2153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3" name="Shape 633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4" name="Shape 634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9069" marL="74295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b="0" baseline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marL="11430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■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5" name="Shape 635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36" name="Shape 6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37" name="Shape 637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history.com/topics/puritanism" TargetMode="External"/><Relationship Id="rId4" Type="http://schemas.openxmlformats.org/officeDocument/2006/relationships/hyperlink" Target="http://www.history.com/topics/puritanism/videos/pilgrims-in-america?m=528e394da93ae&amp;s=undefined&amp;f=1&amp;free=fals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istory.com/topics/puritanism/videos/protestand-reformation-english-reformation?m=528e394da93ae&amp;s=undefined&amp;f=1&amp;free=false" TargetMode="External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history.com/topics/puritanism/videos/martin-luther-sparks-a-revolution?m=528e394da93ae&amp;s=undefined&amp;f=1&amp;free=false" TargetMode="External"/><Relationship Id="rId4" Type="http://schemas.openxmlformats.org/officeDocument/2006/relationships/image" Target="../media/image04.png"/><Relationship Id="rId5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history.com/topics/puritanism/videos/the-origins-of-calvini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0" baseline="0" i="0" lang="en-US" sz="5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Puritanism – A Historical Background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type="title"/>
          </p:nvPr>
        </p:nvSpPr>
        <p:spPr>
          <a:xfrm>
            <a:off x="301625" y="228600"/>
            <a:ext cx="8510586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Covenants of Puritan Thought</a:t>
            </a:r>
          </a:p>
        </p:txBody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301625" y="1269625"/>
            <a:ext cx="8540699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0" i="0" lang="en-US" sz="3200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Covenant of Works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God promised his </a:t>
            </a:r>
            <a:r>
              <a:rPr lang="en-US"/>
              <a:t>followers 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eternal life if they obeyed moral law.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 Adam broke this covenant, God made a new covenant with Abraham.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Puritans believed they were direct descendants of Abraham.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" type="body"/>
          </p:nvPr>
        </p:nvSpPr>
        <p:spPr>
          <a:xfrm>
            <a:off x="301625" y="611650"/>
            <a:ext cx="8540699" cy="54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0" i="0" lang="en-US" sz="32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Covenant of Grace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requires an active faith and softens the doctrine of predestination, the belief that everything that will happen has already been decided by God (</a:t>
            </a:r>
            <a:r>
              <a:rPr b="0" baseline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Merriam-Webster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God still chooses the elect but there is</a:t>
            </a:r>
            <a:r>
              <a:rPr lang="en-US" sz="3000"/>
              <a:t> p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unishment for sin</a:t>
            </a:r>
            <a:r>
              <a:rPr lang="en-US" sz="3000"/>
              <a:t>, 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proper response to disobedience.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301625" y="704450"/>
            <a:ext cx="8540699" cy="22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0" i="0" lang="en-US" sz="3200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Covenant of Redemption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pre-existence of the covenant.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6666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Christ paid the price for the redemption of believers, his followers </a:t>
            </a:r>
            <a:r>
              <a:rPr lang="en-US" sz="2400"/>
              <a:t>will 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washed of their sins.</a:t>
            </a:r>
          </a:p>
        </p:txBody>
      </p:sp>
      <p:pic>
        <p:nvPicPr>
          <p:cNvPr id="540" name="Shape 5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487" y="3075625"/>
            <a:ext cx="2143125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Puritanical Laws and Punishments</a:t>
            </a:r>
          </a:p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laws and restrictions of the Puritans are known as some of the harshest in early American colonization and were administered through religion.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person was fined, imprisoned, and whipped for non-attendance at church services!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 were dealt with more harshly if they spoke against religion or denied the divine origin of any book from the Bible.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" type="body"/>
          </p:nvPr>
        </p:nvSpPr>
        <p:spPr>
          <a:xfrm>
            <a:off x="457200" y="527300"/>
            <a:ext cx="8229600" cy="5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Women were not allowed to wear lace or have clothes that showed skin!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 hair worn by men, smoking in public, or showing </a:t>
            </a:r>
            <a:r>
              <a:rPr lang="en-US"/>
              <a:t>affection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was unacceptable!</a:t>
            </a:r>
          </a:p>
          <a:p>
            <a:pPr lvl="1" rtl="0">
              <a:spcBef>
                <a:spcPts val="0"/>
              </a:spcBef>
              <a:buClr>
                <a:schemeClr val="lt1"/>
              </a:buClr>
              <a:buSzPct val="87500"/>
              <a:buFont typeface="Arial"/>
              <a:buChar char="–"/>
            </a:pPr>
            <a:r>
              <a:rPr lang="en-US"/>
              <a:t>Youths were not allowed to court one another in public and needed the consent of the girl’s parents to court period!</a:t>
            </a:r>
          </a:p>
          <a:p>
            <a:pPr lvl="1" rtl="0">
              <a:spcBef>
                <a:spcPts val="0"/>
              </a:spcBef>
              <a:buClr>
                <a:schemeClr val="lt1"/>
              </a:buClr>
              <a:buSzPct val="87500"/>
              <a:buFont typeface="Arial"/>
              <a:buChar char="–"/>
            </a:pPr>
            <a:r>
              <a:rPr lang="en-US"/>
              <a:t>Children were often found crying in fear they would go to hell and not be chosen as the elect!</a:t>
            </a:r>
          </a:p>
          <a:p>
            <a:pPr lvl="2" rtl="0">
              <a:spcBef>
                <a:spcPts val="0"/>
              </a:spcBef>
              <a:buSzPct val="75000"/>
            </a:pPr>
            <a:r>
              <a:rPr lang="en-US"/>
              <a:t>Crying was done privately as children were punished for doing so in public.</a:t>
            </a: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1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Puritan Literature (1650-1750)</a:t>
            </a:r>
          </a:p>
        </p:txBody>
      </p:sp>
      <p:sp>
        <p:nvSpPr>
          <p:cNvPr id="703" name="Shape 703"/>
          <p:cNvSpPr txBox="1"/>
          <p:nvPr>
            <p:ph idx="1" type="body"/>
          </p:nvPr>
        </p:nvSpPr>
        <p:spPr>
          <a:xfrm>
            <a:off x="457200" y="1320225"/>
            <a:ext cx="8229600" cy="415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ymbol"/>
              <a:buChar char="■"/>
            </a:pPr>
            <a:r>
              <a:rPr lang="en-US"/>
              <a:t>The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content was religious and included such themes</a:t>
            </a:r>
            <a:r>
              <a:rPr lang="en-US"/>
              <a:t>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59999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is a </a:t>
            </a:r>
            <a:r>
              <a:rPr lang="en-US"/>
              <a:t>test. W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inners go to Heaven, and losers go to </a:t>
            </a:r>
            <a:r>
              <a:rPr lang="en-US"/>
              <a:t>H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ell!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59999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 is a battlefield between God and Satan.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59999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 is a holy “promised land” where Puritans will create Heaven on Earth, a Christian utopia!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Literary Genre: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59999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sermons and religious tracts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59999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diaries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59999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59999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narratives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59999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religious poems</a:t>
            </a:r>
          </a:p>
          <a:p>
            <a:pPr indent="-23622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1" type="body"/>
          </p:nvPr>
        </p:nvSpPr>
        <p:spPr>
          <a:xfrm>
            <a:off x="457200" y="856275"/>
            <a:ext cx="8229600" cy="52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was very little, if any, imaginative</a:t>
            </a:r>
            <a:r>
              <a:rPr lang="en-US"/>
              <a:t> 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literature produced.</a:t>
            </a:r>
          </a:p>
          <a:p>
            <a:pPr indent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such lit</a:t>
            </a:r>
            <a:r>
              <a:rPr lang="en-US"/>
              <a:t>erature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produced it was for personal satisfaction and not to be published.</a:t>
            </a:r>
          </a:p>
          <a:p>
            <a:pPr indent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Puritans were highly educated and literate (many had university degrees), mainly to understand scripture!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301625" y="763500"/>
            <a:ext cx="8540699" cy="533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Puritan movement began in England in the middle of the sixteenth century (1500’s).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Arial"/>
              <a:buChar char="►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Puritanism moved into the New England colonies by way of settlers in the New World.</a:t>
            </a:r>
          </a:p>
          <a:p>
            <a:pPr indent="-16002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http://www.history.com/topics/puritanism</a:t>
            </a:r>
          </a:p>
          <a:p>
            <a:pPr indent="-16002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http://www.history.com/topics/puritanism/videos/pilgrims-in-america?m=528e394da93ae&amp;s=undefined&amp;f=1&amp;free=false</a:t>
            </a:r>
          </a:p>
          <a:p>
            <a:pPr indent="-16002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301625" y="603225"/>
            <a:ext cx="8540699" cy="5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Christians in England </a:t>
            </a:r>
            <a:r>
              <a:rPr lang="en-US"/>
              <a:t>felt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the church was corrupt.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 a result, reformers suggested that scripture, NOT the clergy (religious leaders), should guide Christian life.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►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POPE’S AUTHORITY WAS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CHALLENGED! 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568" y="3943625"/>
            <a:ext cx="2248274" cy="28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301625" y="274250"/>
            <a:ext cx="8540699" cy="3660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27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►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1543 – King Henry broke away from the Catholic Church to form the Church of England.</a:t>
            </a:r>
          </a:p>
          <a:p>
            <a:pPr indent="-33274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►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 LAW, English citizens were forced to join the new church.</a:t>
            </a:r>
          </a:p>
          <a:p>
            <a:pPr indent="-33274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►"/>
            </a:pPr>
            <a:r>
              <a:rPr lang="en-US" sz="2400"/>
              <a:t>M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any </a:t>
            </a:r>
            <a:r>
              <a:rPr lang="en-US" sz="2400"/>
              <a:t>had a problem with a temporal or earthly 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authority dictating spiritual life</a:t>
            </a:r>
            <a:r>
              <a:rPr lang="en-US" sz="2400"/>
              <a:t>.</a:t>
            </a:r>
          </a:p>
          <a:p>
            <a:pPr indent="-33274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►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http://www.history.com/topics/puritanism/videos/protestand-reformation-english-reformation?m=528e394da93ae&amp;s=undefined&amp;f=1&amp;free=false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237" y="4054312"/>
            <a:ext cx="28098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301625" y="459825"/>
            <a:ext cx="8540699" cy="19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These non-conformists were called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baseline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PURITANS!</a:t>
            </a:r>
          </a:p>
          <a:p>
            <a:pPr indent="-68579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t/>
            </a:r>
            <a:endParaRPr b="0" baseline="0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75" y="2222825"/>
            <a:ext cx="6992875" cy="44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457200" y="502000"/>
            <a:ext cx="8229600" cy="562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ymbol"/>
              <a:buChar char="●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Several beliefs differentiated Puritans from other Christians: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PREDESTINATION: The belief that all features of salvation are determined by God’s sovereignty.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Including those who were to be saved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Belief in Jesus was not enough!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Participation in sacraments, important rel</a:t>
            </a:r>
            <a:r>
              <a:rPr lang="en-US"/>
              <a:t>igious ceremonies,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was not enough! (baptism, </a:t>
            </a:r>
            <a:r>
              <a:rPr lang="en-US"/>
              <a:t>communion)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Neither </a:t>
            </a:r>
            <a:r>
              <a:rPr lang="en-US"/>
              <a:t>a belief in Jesus nor participation in sacraments could earn someone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salvation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457200" y="561050"/>
            <a:ext cx="8229600" cy="5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JUSTIFICATION: The gift of God’s grace to the </a:t>
            </a:r>
            <a:r>
              <a:rPr b="0" baseline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(those “</a:t>
            </a:r>
            <a:r>
              <a:rPr b="0" baseline="0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CHOSEN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for salvation).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●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SANCTIFICATION: The behavior that resulted in an individual when </a:t>
            </a:r>
            <a:r>
              <a:rPr lang="en-US"/>
              <a:t>he or she 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had been saved.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6250"/>
              <a:buFont typeface="Noto Symbol"/>
              <a:buChar char="●"/>
            </a:pPr>
            <a:r>
              <a:rPr lang="en-US"/>
              <a:t>The behavior was e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vidence of salvation, but </a:t>
            </a:r>
            <a:r>
              <a:rPr b="0" baseline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not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cause </a:t>
            </a:r>
            <a:r>
              <a:rPr lang="en-US"/>
              <a:t>salvation.</a:t>
            </a:r>
          </a:p>
          <a:p>
            <a: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457200" y="146657"/>
            <a:ext cx="8229600" cy="284369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Primary Puritan Influences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000"/>
              <a:t>Martin Luther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000"/>
              <a:t>and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000"/>
              <a:t>John Calvin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558425" y="2636150"/>
            <a:ext cx="8229600" cy="384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30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◆"/>
            </a:pPr>
            <a:r>
              <a:rPr lang="en-US" sz="2400"/>
              <a:t>MARTIN LUTHER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(1483-1546)</a:t>
            </a:r>
          </a:p>
          <a:p>
            <a:pPr indent="-2603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German theologian who attacked the corruption in the Catholic Church with the publication of his 95 thesis.</a:t>
            </a:r>
          </a:p>
          <a:p>
            <a:pPr indent="-2603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Believed that all people were innately endowed with grace through God.</a:t>
            </a:r>
          </a:p>
          <a:p>
            <a:pPr indent="-2603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Argued that no pope or bishop had any God-given right over the souls of men.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http://www.history.com/topics/puritanism/videos/martin-luther-sparks-a-revolution?m=528e394da93ae&amp;s=undefined&amp;f=1&amp;free=false</a:t>
            </a:r>
          </a:p>
        </p:txBody>
      </p:sp>
      <p:pic>
        <p:nvPicPr>
          <p:cNvPr id="442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00" y="367075"/>
            <a:ext cx="1961150" cy="19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1500" y="320387"/>
            <a:ext cx="2054525" cy="20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457200" y="552600"/>
            <a:ext cx="8229600" cy="59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306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◆"/>
            </a:pPr>
            <a:r>
              <a:rPr lang="en-US" sz="2400"/>
              <a:t>JOHN CALVIN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(1509-1564)</a:t>
            </a:r>
          </a:p>
          <a:p>
            <a:pPr indent="-2603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Believed that the downfall of mankind was directly related to the corruption resulting from the fall of Adam and Eve.</a:t>
            </a:r>
          </a:p>
          <a:p>
            <a:pPr indent="-2603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Believed that God’s forgiveness is limited to a select group of followers (LIMITED ATONEMENT).</a:t>
            </a:r>
          </a:p>
          <a:p>
            <a:pPr indent="-2603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Believed THAT God’s forgiveness could neither be earned nor denied (IRRESTIBLE GRACE).</a:t>
            </a:r>
          </a:p>
          <a:p>
            <a:pPr lvl="1" rtl="0">
              <a:spcBef>
                <a:spcPts val="0"/>
              </a:spcBef>
              <a:buClr>
                <a:schemeClr val="lt1"/>
              </a:buClr>
              <a:buSzPct val="100000"/>
              <a:buFont typeface="Verdana"/>
              <a:buChar char="–"/>
            </a:pPr>
            <a:r>
              <a:rPr lang="en-US" sz="2400"/>
              <a:t>Felt that God’s chosen remain in a state of grace while on earth and are taken directly to heaven when dead (PERSEVERANCE OF SAINTS).</a:t>
            </a:r>
          </a:p>
          <a:p>
            <a:pPr lvl="0" rtl="0">
              <a:spcBef>
                <a:spcPts val="0"/>
              </a:spcBef>
              <a:buClr>
                <a:schemeClr val="hlink"/>
              </a:buClr>
              <a:buSzPct val="100000"/>
              <a:buFont typeface="Noto Symbol"/>
              <a:buChar char="◆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http://www.history.com/topics/puritanism/videos/the-origins-of-calvinism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