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1" r:id="rId1"/>
  </p:sldMasterIdLst>
  <p:notesMasterIdLst>
    <p:notesMasterId r:id="rId6"/>
  </p:notesMasterIdLst>
  <p:sldIdLst>
    <p:sldId id="256" r:id="rId2"/>
    <p:sldId id="25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/>
    <p:restoredTop sz="54227"/>
  </p:normalViewPr>
  <p:slideViewPr>
    <p:cSldViewPr snapToGrid="0" snapToObjects="1">
      <p:cViewPr varScale="1">
        <p:scale>
          <a:sx n="75" d="100"/>
          <a:sy n="75" d="100"/>
        </p:scale>
        <p:origin x="1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B29FC-7D05-954C-9526-BF9EF1D3DCEA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B995-79AC-294B-92BF-8CF84909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B995-79AC-294B-92BF-8CF8490938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8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B995-79AC-294B-92BF-8CF8490938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B995-79AC-294B-92BF-8CF8490938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5B995-79AC-294B-92BF-8CF8490938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3603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8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87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3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6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635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196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329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cap="none" dirty="0" smtClean="0"/>
              <a:t>Project Planning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Trainer 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5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Learning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709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the end of this lesson, the learner should be able to:</a:t>
            </a:r>
          </a:p>
          <a:p>
            <a:pPr lvl="0"/>
            <a:r>
              <a:rPr lang="en-US" sz="2400" dirty="0"/>
              <a:t>Define and explain key project planning terms and concepts.</a:t>
            </a:r>
          </a:p>
          <a:p>
            <a:pPr lvl="0"/>
            <a:r>
              <a:rPr lang="en-US" sz="2400" dirty="0"/>
              <a:t>Apply this knowledge and skills to planning real-life scenarios.</a:t>
            </a:r>
          </a:p>
          <a:p>
            <a:pPr lvl="0"/>
            <a:r>
              <a:rPr lang="en-US" sz="2400" dirty="0"/>
              <a:t>Demonstrate key skills for effective communication and collaboration within the class.</a:t>
            </a:r>
          </a:p>
          <a:p>
            <a:pPr lvl="0"/>
            <a:r>
              <a:rPr lang="en-US" sz="2400" dirty="0"/>
              <a:t>Present their project planning approach for their own project scenario.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 content</a:t>
            </a:r>
            <a:endParaRPr lang="en-US" sz="4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709333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What a project is</a:t>
            </a:r>
            <a:endParaRPr lang="en-US" sz="2400" dirty="0"/>
          </a:p>
          <a:p>
            <a:pPr lvl="0"/>
            <a:r>
              <a:rPr lang="en-GB" sz="2400" dirty="0"/>
              <a:t>Role of Project planning</a:t>
            </a:r>
            <a:endParaRPr lang="en-US" sz="2400" dirty="0"/>
          </a:p>
          <a:p>
            <a:pPr lvl="0"/>
            <a:r>
              <a:rPr lang="en-GB" sz="2400" dirty="0"/>
              <a:t>Introduction of Project life cycle </a:t>
            </a:r>
            <a:endParaRPr lang="en-US" sz="2400" dirty="0"/>
          </a:p>
          <a:p>
            <a:pPr lvl="0"/>
            <a:r>
              <a:rPr lang="en-GB" sz="2400" dirty="0"/>
              <a:t>Demonstration Project charter</a:t>
            </a:r>
            <a:endParaRPr lang="en-US" sz="2400" dirty="0"/>
          </a:p>
          <a:p>
            <a:pPr lvl="0"/>
            <a:r>
              <a:rPr lang="en-US" sz="2400" dirty="0"/>
              <a:t>Having a go </a:t>
            </a:r>
            <a:r>
              <a:rPr lang="en-GB" sz="2400" dirty="0"/>
              <a:t>– ‘Create your own project </a:t>
            </a:r>
            <a:r>
              <a:rPr lang="en-GB" sz="2400" dirty="0" smtClean="0"/>
              <a:t>charter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59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1"/>
            <a:ext cx="10351477" cy="7561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Glossary of key terms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47337" y="5537200"/>
            <a:ext cx="4605867" cy="457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From Wikipedia, the free encyclopedia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1441940"/>
            <a:ext cx="9601200" cy="4552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4048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/>
              <a:t>Project </a:t>
            </a:r>
          </a:p>
          <a:p>
            <a:pPr lvl="0"/>
            <a:r>
              <a:rPr lang="en-US" sz="2400" dirty="0"/>
              <a:t>Project planning cycle</a:t>
            </a:r>
          </a:p>
          <a:p>
            <a:pPr lvl="0"/>
            <a:r>
              <a:rPr lang="en-US" sz="2400" dirty="0"/>
              <a:t>Project charter</a:t>
            </a:r>
          </a:p>
          <a:p>
            <a:pPr lvl="0"/>
            <a:r>
              <a:rPr lang="en-US" sz="2400" dirty="0"/>
              <a:t>Initiation</a:t>
            </a:r>
          </a:p>
          <a:p>
            <a:pPr lvl="0"/>
            <a:r>
              <a:rPr lang="en-US" sz="2400" dirty="0"/>
              <a:t>Planning</a:t>
            </a:r>
          </a:p>
          <a:p>
            <a:pPr lvl="0"/>
            <a:r>
              <a:rPr lang="en-US" sz="2400" dirty="0"/>
              <a:t>Execution</a:t>
            </a:r>
          </a:p>
          <a:p>
            <a:pPr lvl="0"/>
            <a:r>
              <a:rPr lang="en-US" sz="2400" dirty="0"/>
              <a:t>Closure</a:t>
            </a:r>
          </a:p>
          <a:p>
            <a:r>
              <a:rPr lang="en-US" sz="2400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4472558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677</TotalTime>
  <Words>117</Words>
  <Application>Microsoft Macintosh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Franklin Gothic Book</vt:lpstr>
      <vt:lpstr>Crop</vt:lpstr>
      <vt:lpstr>Project Planning</vt:lpstr>
      <vt:lpstr>Learning objectives</vt:lpstr>
      <vt:lpstr>Lesson content</vt:lpstr>
      <vt:lpstr>Glossary of key terms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delivering communication for a business change project </dc:title>
  <dc:creator>Matthew Epton</dc:creator>
  <cp:lastModifiedBy>Matthew Epton</cp:lastModifiedBy>
  <cp:revision>30</cp:revision>
  <dcterms:created xsi:type="dcterms:W3CDTF">2016-05-03T17:27:47Z</dcterms:created>
  <dcterms:modified xsi:type="dcterms:W3CDTF">2016-11-14T20:38:58Z</dcterms:modified>
</cp:coreProperties>
</file>