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680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Mural showing stages of planting: sowing, ploughing and fertilising!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This is a mechanical grain sower.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High-pressure irrigation sprays in the middle east.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Modern combine harvester. It combines harvesting, threshing and winnowing.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In modern times not everyone uses machines in agriculture. Transplanting rice seedlings is done in most of Asia by hand. This is the Hmong tribe in Vietnam.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Planting rice in a slash-and-burn field, in a hill tribe area of Mindoro island, Philippines. The man holds half a coconut shell with his rice seeds in. The palm-leaves on the woman’s back is a traditional sunshade.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Upland rice grown in a tribal area of Mindoro island. Planting and harvesting are all done by hand.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Cutting the rice stalks with a bush knife. Mindoro, Philippines.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Children in the tribe also play their part. Here they are milling the rice in a large mortar. When it is done, the rice can be cooked.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Mural showing agriculture. Cattle were used for drawing ploughs. How many can you see here?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Harvesting and sowing in one picture.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Mural from a tomb showing a shaduf in use. These are still used today.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 shaduf, used for raising water to the fields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Carrying the harvest prior to threshing.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Using a sickle to harvest the crop.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Harvesting, done by men and women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Winnowing by dropping the grain and allowing the chaff to blow away.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 rot="5400000">
            <a:off y="2381249" x="4743449"/>
            <a:ext cy="19431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 rot="5400000">
            <a:off y="514349" x="781050"/>
            <a:ext cy="56769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4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algn="l" rtl="0" indent="-63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indent="127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algn="l" rtl="0" indent="-25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algn="l" rtl="0" indent="-25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algn="l" rtl="0" indent="-25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algn="l" rtl="0" indent="-25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algn="l" rtl="0" indent="-25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algn="l" rtl="0" indent="-25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4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algn="l" rtl="0" indent="-63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indent="127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algn="l" rtl="0" indent="-25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algn="l" rtl="0" indent="-25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algn="l" rtl="0" indent="-25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algn="l" rtl="0" indent="-25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algn="l" rtl="0" indent="-25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algn="l" rtl="0" indent="-25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y="2130425" x="685800"/>
            <a:ext cy="147002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/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y="152399" x="2514599"/>
            <a:ext cy="7772400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4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algn="l" rtl="0" indent="-63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indent="127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algn="l" rtl="0" indent="-25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algn="l" rtl="0" indent="-25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algn="l" rtl="0" indent="-25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algn="l" rtl="0" indent="-25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algn="l" rtl="0" indent="-25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algn="l" rtl="0" indent="-25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4800600" x="1792288"/>
            <a:ext cy="566736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273050" x="457200"/>
            <a:ext cy="1162048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273050" x="3575050"/>
            <a:ext cy="5853111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2174875" x="457200"/>
            <a:ext cy="3951286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y="1535112" x="4645025"/>
            <a:ext cy="639762" cx="4041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4" type="body"/>
          </p:nvPr>
        </p:nvSpPr>
        <p:spPr>
          <a:xfrm>
            <a:off y="2174875" x="4645025"/>
            <a:ext cy="3951286" cx="4041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981200" x="685800"/>
            <a:ext cy="4114800" cx="38099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y="1981200" x="4648200"/>
            <a:ext cy="4114800" cx="38099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_HEADER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/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54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algn="l" rtl="0" marR="0" indent="-63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marR="0" indent="127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algn="l" rtl="0" marR="0" indent="-254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algn="l" rtl="0" marR="0" indent="-254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algn="l" rtl="0" marR="0" indent="-25400" marL="2514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algn="l" rtl="0" marR="0" indent="-25400" marL="2971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algn="l" rtl="0" marR="0" indent="-25400" marL="3429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algn="l" rtl="0" marR="0" indent="-25400" marL="3886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248400" x="685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248400" x="31242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2484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  <a:p>
            <a:pPr lvl="1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2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62200" x="0"/>
            <a:ext cy="2092323" cx="891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19200" x="1714500"/>
            <a:ext cy="4286250" cx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2938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0" x="881062"/>
            <a:ext cy="3810000" cx="73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4237" x="4567237"/>
            <a:ext cy="9525" cx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4237" x="4567237"/>
            <a:ext cy="9525" cx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4237" x="4567237"/>
            <a:ext cy="9525" cx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4237" x="4567237"/>
            <a:ext cy="9525" cx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4237" x="4567237"/>
            <a:ext cy="9525" cx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4237" x="4567237"/>
            <a:ext cy="9525" cx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4237" x="4567237"/>
            <a:ext cy="9525" cx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4237" x="4567237"/>
            <a:ext cy="9525" cx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4237" x="4567237"/>
            <a:ext cy="9525" cx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24237" x="4567237"/>
            <a:ext cy="9525" cx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76200" x="1219200"/>
            <a:ext cy="6553199" cx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2103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4175" x="0"/>
            <a:ext cy="6349998" cx="953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0"/>
            <a:ext cy="6537324" cx="97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066800"/>
            <a:ext cy="6911975" cx="719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62125" x="1814510"/>
            <a:ext cy="3333750" cx="5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14500" x="2386010"/>
            <a:ext cy="3429000" cx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43075" x="2805110"/>
            <a:ext cy="3371850" cx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1000" x="1882775"/>
            <a:ext cy="5791198" cx="511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1150" x="1371600"/>
            <a:ext cy="5108573" cx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90600" x="1828800"/>
            <a:ext cy="4727573" cx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90675" x="381000"/>
            <a:ext cy="3308350" cx="7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62125" x="2290760"/>
            <a:ext cy="3333750" cx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