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</p:sldMasterIdLst>
  <p:notesMasterIdLst>
    <p:notesMasterId r:id="rId22"/>
  </p:notesMasterIdLst>
  <p:sldIdLst>
    <p:sldId id="278" r:id="rId5"/>
    <p:sldId id="273" r:id="rId6"/>
    <p:sldId id="274" r:id="rId7"/>
    <p:sldId id="258" r:id="rId8"/>
    <p:sldId id="262" r:id="rId9"/>
    <p:sldId id="263" r:id="rId10"/>
    <p:sldId id="271" r:id="rId11"/>
    <p:sldId id="259" r:id="rId12"/>
    <p:sldId id="265" r:id="rId13"/>
    <p:sldId id="266" r:id="rId14"/>
    <p:sldId id="264" r:id="rId15"/>
    <p:sldId id="267" r:id="rId16"/>
    <p:sldId id="268" r:id="rId17"/>
    <p:sldId id="269" r:id="rId18"/>
    <p:sldId id="270" r:id="rId19"/>
    <p:sldId id="277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28" autoAdjust="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6778-F678-4482-A3C2-605EDD06B8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96E8-10DD-4E19-9471-35A46804C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1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review is redundant,</a:t>
            </a:r>
            <a:r>
              <a:rPr lang="en-US" baseline="0" dirty="0" smtClean="0"/>
              <a:t> but we learned that students needed the reminders. You may want to change the questions.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6ADB-4DB7-4540-8DF2-5774E51A71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69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long list,</a:t>
            </a:r>
            <a:r>
              <a:rPr lang="en-US" baseline="0" dirty="0" smtClean="0"/>
              <a:t> but we decided to keep it and address words as they come up in the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62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Bold words indicate the</a:t>
            </a:r>
            <a:r>
              <a:rPr lang="en-US" baseline="0" dirty="0" smtClean="0"/>
              <a:t> same words are found on their computer screen.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3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Ask students to Open Microsoft Word.  We used Word 2013 in these lessons. You may see some differences if you are using a different version of Word.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66C3F-1138-481B-BB5A-E11205A2F1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232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students practice using these features to navigate a</a:t>
            </a:r>
            <a:r>
              <a:rPr lang="en-US" baseline="0" dirty="0" smtClean="0"/>
              <a:t> Word document.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94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type </a:t>
            </a:r>
            <a:r>
              <a:rPr lang="en-US" dirty="0" err="1" smtClean="0"/>
              <a:t>jibberish</a:t>
            </a:r>
            <a:r>
              <a:rPr lang="en-US" dirty="0" smtClean="0"/>
              <a:t> to demonstrate</a:t>
            </a:r>
            <a:r>
              <a:rPr lang="en-US" baseline="0" dirty="0" smtClean="0"/>
              <a:t> word wrap.</a:t>
            </a:r>
          </a:p>
          <a:p>
            <a:r>
              <a:rPr lang="en-US" baseline="0" dirty="0" smtClean="0"/>
              <a:t> Students types their name and do alignments.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66C3F-1138-481B-BB5A-E11205A2F1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105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the right is simply a screen shot</a:t>
            </a:r>
            <a:r>
              <a:rPr lang="en-US" baseline="0" dirty="0" smtClean="0"/>
              <a:t> of the Word document that students will </a:t>
            </a:r>
            <a:r>
              <a:rPr lang="en-US" baseline="0" smtClean="0"/>
              <a:t>be working with.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2424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</a:t>
            </a:r>
            <a:r>
              <a:rPr lang="en-US" baseline="0" dirty="0" smtClean="0"/>
              <a:t> if they ever tried to enlarge a digital photo or image on a computer. What happened if they pulled out one of the sides?  (the photo became too narrow or too long).   Pulling out a corner allows the picture to stay in proportion.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79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Elicit</a:t>
            </a:r>
            <a:r>
              <a:rPr lang="en-US" baseline="0" dirty="0" smtClean="0"/>
              <a:t> from students how to attach a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044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a show of hands to assess needs based</a:t>
            </a:r>
            <a:r>
              <a:rPr lang="en-US" baseline="0" dirty="0" smtClean="0"/>
              <a:t> on today’s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47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6169092"/>
            <a:ext cx="914479" cy="688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8370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041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808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13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895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2053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1022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459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034969"/>
            <a:ext cx="823031" cy="823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312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407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2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8863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666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010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687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148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8900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958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5917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601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651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17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1284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579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2476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5349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144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4576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113463"/>
            <a:ext cx="731583" cy="731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2463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892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865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45319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77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194458"/>
            <a:ext cx="914479" cy="688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5691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3566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8068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792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075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9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61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3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74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23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21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056D-EFE5-44BB-A0E4-005D0A6CBB9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6A40-0135-4AAA-A46E-B1B20A28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27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2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5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Notes to Teachers: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Bring sample flyers to class to help the students understand the homework assignment.  See last slide. 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Place the document: “Cape Cod vacation” on each student’s desktop.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You may want to give the </a:t>
            </a:r>
            <a:r>
              <a:rPr lang="en-US" sz="2100" dirty="0" err="1" smtClean="0"/>
              <a:t>Northstar</a:t>
            </a:r>
            <a:r>
              <a:rPr lang="en-US" sz="2100" dirty="0" smtClean="0"/>
              <a:t> MS Word assessment before doing these lessons. 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Certificates for assessments must be issued through an approved proctoring site/agency.</a:t>
            </a:r>
          </a:p>
          <a:p>
            <a:pPr marL="514350" indent="-514350">
              <a:buNone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A vocabulary list is included on last slide. You may want to print this on 8.5 x 11 paper so you and students can refer to it during the lesson.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079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Text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Word Wrap </a:t>
            </a:r>
            <a:r>
              <a:rPr lang="en-US" sz="2400" dirty="0" smtClean="0"/>
              <a:t>– type to the margin and do not press enter.  Press enter at the end of a paragraph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 smtClean="0"/>
              <a:t>Alignment</a:t>
            </a:r>
            <a:r>
              <a:rPr lang="en-US" sz="2400" dirty="0" smtClean="0"/>
              <a:t> – on Home tab, paragraph</a:t>
            </a:r>
          </a:p>
          <a:p>
            <a:pPr lvl="1"/>
            <a:r>
              <a:rPr lang="en-US" sz="2400" dirty="0" smtClean="0"/>
              <a:t>four types</a:t>
            </a:r>
          </a:p>
          <a:p>
            <a:pPr lvl="2"/>
            <a:r>
              <a:rPr lang="en-US" dirty="0" smtClean="0"/>
              <a:t>Left (default)</a:t>
            </a:r>
          </a:p>
          <a:p>
            <a:pPr lvl="2"/>
            <a:r>
              <a:rPr lang="en-US" dirty="0" smtClean="0"/>
              <a:t>Center</a:t>
            </a:r>
          </a:p>
          <a:p>
            <a:pPr lvl="2"/>
            <a:r>
              <a:rPr lang="en-US" dirty="0" smtClean="0"/>
              <a:t>Right </a:t>
            </a:r>
          </a:p>
          <a:p>
            <a:pPr lvl="2"/>
            <a:r>
              <a:rPr lang="en-US" dirty="0" smtClean="0"/>
              <a:t>justify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Insert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Insert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clip art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Type a </a:t>
            </a:r>
            <a:r>
              <a:rPr lang="en-US" sz="2400" b="1" dirty="0" smtClean="0"/>
              <a:t>key word </a:t>
            </a:r>
            <a:r>
              <a:rPr lang="en-US" sz="2400" dirty="0" smtClean="0"/>
              <a:t>in the </a:t>
            </a:r>
            <a:r>
              <a:rPr lang="en-US" sz="2400" b="1" dirty="0" smtClean="0"/>
              <a:t>Search box </a:t>
            </a:r>
            <a:r>
              <a:rPr lang="en-US" sz="2400" dirty="0" smtClean="0"/>
              <a:t>to find a picture for the story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Select a picture by clicking on it.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40386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Format your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Click on the picture to activate it.  You will see a broken line with circles on the corner.</a:t>
            </a:r>
          </a:p>
          <a:p>
            <a:endParaRPr lang="en-US" sz="2800" dirty="0" smtClean="0"/>
          </a:p>
          <a:p>
            <a:r>
              <a:rPr lang="en-US" sz="2800" dirty="0" smtClean="0"/>
              <a:t>Click on a corner and drag it to the size you want.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Click on one of the corners until the 4-sided arrows appear.  Click, hold, and drag the picture to where you want it on the page.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Save your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file.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save as</a:t>
            </a:r>
            <a:r>
              <a:rPr lang="en-US" sz="2400" dirty="0" smtClean="0"/>
              <a:t> in the left hand menu.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computer.</a:t>
            </a:r>
            <a:endParaRPr lang="en-US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desktop</a:t>
            </a:r>
            <a:r>
              <a:rPr lang="en-US" sz="2400" dirty="0" smtClean="0"/>
              <a:t>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Give your document </a:t>
            </a:r>
            <a:r>
              <a:rPr lang="en-US" sz="2400" u="sng" dirty="0" smtClean="0"/>
              <a:t>your</a:t>
            </a:r>
            <a:r>
              <a:rPr lang="en-US" sz="2400" dirty="0" smtClean="0"/>
              <a:t> name and type it in the </a:t>
            </a:r>
            <a:r>
              <a:rPr lang="en-US" sz="2400" b="1" dirty="0" smtClean="0"/>
              <a:t>file name </a:t>
            </a:r>
            <a:r>
              <a:rPr lang="en-US" sz="2400" dirty="0" smtClean="0"/>
              <a:t>box.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save</a:t>
            </a:r>
            <a:r>
              <a:rPr lang="en-US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E-mail the document to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Open your email.  </a:t>
            </a:r>
          </a:p>
          <a:p>
            <a:endParaRPr lang="en-US" sz="2800" dirty="0" smtClean="0"/>
          </a:p>
          <a:p>
            <a:r>
              <a:rPr lang="en-US" sz="2800" dirty="0" smtClean="0"/>
              <a:t>Compose a message to someone in the class or a friend or family member. </a:t>
            </a:r>
          </a:p>
          <a:p>
            <a:endParaRPr lang="en-US" sz="2800" dirty="0" smtClean="0"/>
          </a:p>
          <a:p>
            <a:r>
              <a:rPr lang="en-US" sz="2800" dirty="0" smtClean="0"/>
              <a:t>Attach your document.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Send the message with the attachment.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Today’s lesson was: </a:t>
            </a:r>
          </a:p>
          <a:p>
            <a:pPr lvl="1"/>
            <a:r>
              <a:rPr lang="en-US" sz="2400" dirty="0" smtClean="0"/>
              <a:t>Too easy</a:t>
            </a:r>
          </a:p>
          <a:p>
            <a:pPr lvl="1"/>
            <a:r>
              <a:rPr lang="en-US" sz="2400" dirty="0" smtClean="0"/>
              <a:t>Too difficult</a:t>
            </a:r>
          </a:p>
          <a:p>
            <a:pPr lvl="1"/>
            <a:r>
              <a:rPr lang="en-US" sz="2400" dirty="0" smtClean="0"/>
              <a:t>Just right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What was the most useful thing you learned today?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Comments, suggestions???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Write down ideas for a flyer you will create next class. </a:t>
            </a:r>
          </a:p>
          <a:p>
            <a:pPr marL="914400" lvl="1" indent="-514350"/>
            <a:r>
              <a:rPr lang="en-US" sz="2400" dirty="0" smtClean="0"/>
              <a:t>Examples: a party invitation, a notice, a service you could provide.</a:t>
            </a:r>
          </a:p>
          <a:p>
            <a:pPr marL="914400" lvl="1" indent="-51435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Go </a:t>
            </a:r>
            <a:r>
              <a:rPr lang="en-US" sz="2400" dirty="0"/>
              <a:t>to:</a:t>
            </a:r>
          </a:p>
          <a:p>
            <a:pPr marL="914400" lvl="1" indent="-514350"/>
            <a:r>
              <a:rPr lang="en-US" sz="2400" dirty="0"/>
              <a:t> </a:t>
            </a:r>
            <a:r>
              <a:rPr lang="en-US" sz="2400" b="1" u="sng" dirty="0" smtClean="0"/>
              <a:t>digitallearn.org/learn/intro-</a:t>
            </a:r>
            <a:r>
              <a:rPr lang="en-US" sz="2400" b="1" u="sng" dirty="0" err="1" smtClean="0"/>
              <a:t>microsoft</a:t>
            </a:r>
            <a:r>
              <a:rPr lang="en-US" sz="2400" b="1" u="sng" dirty="0" smtClean="0"/>
              <a:t>-word </a:t>
            </a:r>
            <a:r>
              <a:rPr lang="en-US" sz="2400" dirty="0" smtClean="0"/>
              <a:t>Listen </a:t>
            </a:r>
            <a:r>
              <a:rPr lang="en-US" sz="2400" dirty="0"/>
              <a:t>to and read along to the </a:t>
            </a:r>
            <a:r>
              <a:rPr lang="en-US" sz="2400" dirty="0" smtClean="0"/>
              <a:t>5 </a:t>
            </a:r>
            <a:r>
              <a:rPr lang="en-US" sz="2400" dirty="0"/>
              <a:t>Lessons</a:t>
            </a:r>
            <a:endParaRPr lang="en-US" sz="2400" u="sng" dirty="0"/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17 minutes - take </a:t>
            </a:r>
            <a:r>
              <a:rPr lang="en-US" sz="2400" dirty="0"/>
              <a:t>notes to share in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88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Microsoft (MS) Word – create a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Title </a:t>
            </a:r>
            <a:r>
              <a:rPr lang="en-US" sz="2000" dirty="0" smtClean="0"/>
              <a:t>Bar – shows the “title” of your document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Quick Access </a:t>
            </a:r>
            <a:r>
              <a:rPr lang="en-US" sz="2000" dirty="0" smtClean="0"/>
              <a:t>Toolbar – Save, Undo, Redo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Cursor – the insertion point on your screen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Ribbon – quick access to document editing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Status Bar (views and zoom</a:t>
            </a:r>
            <a:r>
              <a:rPr lang="en-US" sz="2000" dirty="0" smtClean="0"/>
              <a:t>) – your view of the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Ctrl Home - takes you to top of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Ctrl End – takes you to end of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Scroll Bar on right of </a:t>
            </a:r>
            <a:r>
              <a:rPr lang="en-US" sz="2000" dirty="0" smtClean="0"/>
              <a:t>screen – move up and down within a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Font – the printed “style” of your 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Undo/Redo – reverse a change to a document/repeat a previous 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Formatting Characters – change the appearance of text (Bold, Italic,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Word Wrap – when a sentence automatically continues to the next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Alignment – when all of the text “lines up” the same (to left, right, center)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Insert – put a picture, chart, or art in your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Clip Art – a library of pictures and art to “Insert”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Keyword – a word to help you find clipart or a picture in MS 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Format – change the size, color or shape of something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406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Microsoft Word – Part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Sherryfl\AppData\Local\Microsoft\Windows\Temporary Internet Files\Content.IE5\GHQW9E7Z\MM900286780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2958235" cy="2926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2667000"/>
            <a:ext cx="36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Your teachers are: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772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Did you do your homework?  Was it too easy, too difficult, or just right? 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Turn to your partner and discuss something you learned about email from the homework. 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Discuss the following with your partner:</a:t>
            </a:r>
          </a:p>
          <a:p>
            <a:pPr lvl="1"/>
            <a:r>
              <a:rPr lang="en-US" sz="2200" dirty="0" smtClean="0"/>
              <a:t>Name 2-3 common email providers.  Which one do you use? </a:t>
            </a:r>
          </a:p>
          <a:p>
            <a:pPr lvl="1"/>
            <a:r>
              <a:rPr lang="en-US" sz="2200" dirty="0" smtClean="0"/>
              <a:t>What is your </a:t>
            </a:r>
            <a:r>
              <a:rPr lang="en-US" sz="2200" smtClean="0"/>
              <a:t>email address? </a:t>
            </a:r>
            <a:endParaRPr lang="en-US" sz="2200" dirty="0" smtClean="0"/>
          </a:p>
          <a:p>
            <a:pPr lvl="1"/>
            <a:r>
              <a:rPr lang="en-US" sz="2200" dirty="0" smtClean="0"/>
              <a:t>What are some actions that you can do with email?</a:t>
            </a:r>
          </a:p>
          <a:p>
            <a:pPr lvl="1"/>
            <a:r>
              <a:rPr lang="en-US" sz="2200" dirty="0" smtClean="0"/>
              <a:t>What are some things you learned about email etiquette? </a:t>
            </a:r>
          </a:p>
          <a:p>
            <a:pPr lvl="1"/>
            <a:r>
              <a:rPr lang="en-US" sz="2200" dirty="0" smtClean="0"/>
              <a:t>What is an attachment and how do you know there is an attachment in an email sent to you? </a:t>
            </a:r>
          </a:p>
          <a:p>
            <a:pPr lvl="1"/>
            <a:endParaRPr lang="en-US" sz="2200" dirty="0" smtClean="0"/>
          </a:p>
          <a:p>
            <a:pPr marL="400050" lvl="1" indent="0">
              <a:buNone/>
            </a:pPr>
            <a:endParaRPr lang="en-US" sz="2200" dirty="0" smtClean="0"/>
          </a:p>
          <a:p>
            <a:pPr marL="400050" lvl="1" indent="0">
              <a:buNone/>
            </a:pPr>
            <a:r>
              <a:rPr lang="en-US" sz="2600" dirty="0" smtClean="0"/>
              <a:t> 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11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Assess your knowledge of Microsoft Word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Open a document in Microsoft Word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Practice navigating around a document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b="1" dirty="0" smtClean="0"/>
              <a:t>Format</a:t>
            </a:r>
            <a:r>
              <a:rPr lang="en-US" sz="2400" dirty="0" smtClean="0"/>
              <a:t> a document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/>
              <a:t>Insert</a:t>
            </a:r>
            <a:r>
              <a:rPr lang="en-US" sz="2400" dirty="0" smtClean="0"/>
              <a:t> a picture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/>
              <a:t>Save</a:t>
            </a:r>
            <a:r>
              <a:rPr lang="en-US" sz="2400" dirty="0" smtClean="0"/>
              <a:t> your document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Email the document to yourself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2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Open Microsoft 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Where do you find the </a:t>
            </a:r>
            <a:r>
              <a:rPr lang="en-US" b="1" dirty="0" smtClean="0"/>
              <a:t>icon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Click on the </a:t>
            </a:r>
            <a:r>
              <a:rPr lang="en-US" b="1" dirty="0" smtClean="0"/>
              <a:t>MS Word </a:t>
            </a:r>
            <a:r>
              <a:rPr lang="en-US" dirty="0" smtClean="0"/>
              <a:t>Icon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Click on ‘</a:t>
            </a:r>
            <a:r>
              <a:rPr lang="en-US" b="1" dirty="0" smtClean="0"/>
              <a:t>Blank document</a:t>
            </a:r>
            <a:r>
              <a:rPr lang="en-US" dirty="0" smtClean="0"/>
              <a:t>’.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110581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Parts of Microsoft (MS) Word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Title Bar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Quick Access Toolbar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Cursor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Ribbon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Status Bar (views and zoom)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86134"/>
            <a:ext cx="8610600" cy="1470025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Parts of Microsoft (MS) Word Screen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276600"/>
            <a:ext cx="4648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r="-823" b="4867"/>
          <a:stretch/>
        </p:blipFill>
        <p:spPr>
          <a:xfrm>
            <a:off x="298352" y="2409678"/>
            <a:ext cx="8610600" cy="3733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1" y="1764268"/>
            <a:ext cx="990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Title Bar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57801" y="2133600"/>
            <a:ext cx="228599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5528" y="1752600"/>
            <a:ext cx="21470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Quick Access Toolbar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52400" y="2286000"/>
            <a:ext cx="1524000" cy="3250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7890" y="2121932"/>
            <a:ext cx="317019" cy="39017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01776" y="6444734"/>
            <a:ext cx="282282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Status Bar (views and zoom)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33800" y="6172200"/>
            <a:ext cx="0" cy="2725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13188" y="6210300"/>
            <a:ext cx="2288885" cy="342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114194" y="6210300"/>
            <a:ext cx="1810606" cy="4191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65528" y="2667000"/>
            <a:ext cx="8345072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7200" y="3733800"/>
            <a:ext cx="84991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Ribbon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838200" y="3276600"/>
            <a:ext cx="3810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504049" y="3733800"/>
            <a:ext cx="908" cy="373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04390" y="3962400"/>
            <a:ext cx="7978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ursor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2504957" y="3962400"/>
            <a:ext cx="299433" cy="43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193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Navigating a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Open the Word document on your desktop named “ Cape Cod Vacation”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lvl="1" indent="-687388">
              <a:buNone/>
            </a:pPr>
            <a:r>
              <a:rPr lang="en-US" dirty="0" smtClean="0"/>
              <a:t>2.  </a:t>
            </a:r>
            <a:r>
              <a:rPr lang="en-US" b="1" dirty="0" smtClean="0"/>
              <a:t>Ctrl Home </a:t>
            </a:r>
            <a:r>
              <a:rPr lang="en-US" dirty="0" smtClean="0"/>
              <a:t>- takes you to top of document</a:t>
            </a:r>
          </a:p>
          <a:p>
            <a:pPr lvl="1">
              <a:buNone/>
            </a:pPr>
            <a:r>
              <a:rPr lang="en-US" b="1" dirty="0" smtClean="0"/>
              <a:t>Ctrl End </a:t>
            </a:r>
            <a:r>
              <a:rPr lang="en-US" dirty="0" smtClean="0"/>
              <a:t>– takes you to end of document</a:t>
            </a:r>
          </a:p>
          <a:p>
            <a:pPr lvl="1">
              <a:buNone/>
            </a:pPr>
            <a:r>
              <a:rPr lang="en-US" b="1" dirty="0" smtClean="0"/>
              <a:t>Scroll Bar </a:t>
            </a:r>
            <a:r>
              <a:rPr lang="en-US" dirty="0" smtClean="0"/>
              <a:t>on right of screen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74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Hover on the ribbon and find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Font</a:t>
            </a:r>
            <a:r>
              <a:rPr lang="en-US" dirty="0" smtClean="0"/>
              <a:t> – Home tab, font</a:t>
            </a:r>
          </a:p>
          <a:p>
            <a:pPr lvl="1"/>
            <a:r>
              <a:rPr lang="en-US" dirty="0" smtClean="0"/>
              <a:t>Default is Calibri size 11 </a:t>
            </a:r>
          </a:p>
          <a:p>
            <a:r>
              <a:rPr lang="en-US" b="1" dirty="0" smtClean="0"/>
              <a:t>Undo/Redo </a:t>
            </a:r>
            <a:r>
              <a:rPr lang="en-US" dirty="0" smtClean="0"/>
              <a:t>– on Quick Access Toolbar</a:t>
            </a:r>
          </a:p>
          <a:p>
            <a:r>
              <a:rPr lang="en-US" b="1" dirty="0" smtClean="0"/>
              <a:t>Formatting Characters </a:t>
            </a:r>
            <a:r>
              <a:rPr lang="en-US" dirty="0" smtClean="0"/>
              <a:t>– Home tab, font</a:t>
            </a:r>
          </a:p>
          <a:p>
            <a:pPr lvl="1"/>
            <a:r>
              <a:rPr lang="en-US" dirty="0" smtClean="0"/>
              <a:t>Bold (Ctrl +B)</a:t>
            </a:r>
          </a:p>
          <a:p>
            <a:pPr lvl="1"/>
            <a:r>
              <a:rPr lang="en-US" dirty="0" smtClean="0"/>
              <a:t>Italic (Ctrl + I)</a:t>
            </a:r>
          </a:p>
          <a:p>
            <a:pPr lvl="1"/>
            <a:r>
              <a:rPr lang="en-US" dirty="0" smtClean="0"/>
              <a:t>Underline  (Ctrl +U)</a:t>
            </a:r>
          </a:p>
          <a:p>
            <a:r>
              <a:rPr lang="en-US" b="1" dirty="0" smtClean="0"/>
              <a:t>Add a page</a:t>
            </a:r>
            <a:r>
              <a:rPr lang="en-US" dirty="0" smtClean="0"/>
              <a:t>:  press “enter” until you have a new page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1137</Words>
  <Application>Microsoft Office PowerPoint</Application>
  <PresentationFormat>On-screen Show (4:3)</PresentationFormat>
  <Paragraphs>173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2_Office Theme</vt:lpstr>
      <vt:lpstr>1_Office Theme</vt:lpstr>
      <vt:lpstr>4_Office Theme</vt:lpstr>
      <vt:lpstr>Notes to Teachers:</vt:lpstr>
      <vt:lpstr>Microsoft Word – Part 1</vt:lpstr>
      <vt:lpstr>Review</vt:lpstr>
      <vt:lpstr>Today’s Goals</vt:lpstr>
      <vt:lpstr>Open Microsoft Word </vt:lpstr>
      <vt:lpstr>Parts of Microsoft (MS) Word Screen</vt:lpstr>
      <vt:lpstr>Parts of Microsoft (MS) Word Screen</vt:lpstr>
      <vt:lpstr>Navigating a Text</vt:lpstr>
      <vt:lpstr>Hover on the ribbon and find the following:</vt:lpstr>
      <vt:lpstr>Text Alignment</vt:lpstr>
      <vt:lpstr>Insert a picture</vt:lpstr>
      <vt:lpstr>Format your picture</vt:lpstr>
      <vt:lpstr>Save your Document</vt:lpstr>
      <vt:lpstr>E-mail the document to yourself</vt:lpstr>
      <vt:lpstr>Questions???</vt:lpstr>
      <vt:lpstr>Homework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Tasks</dc:title>
  <dc:creator>Sherryfl</dc:creator>
  <cp:lastModifiedBy>staff</cp:lastModifiedBy>
  <cp:revision>46</cp:revision>
  <dcterms:created xsi:type="dcterms:W3CDTF">2014-03-14T02:29:38Z</dcterms:created>
  <dcterms:modified xsi:type="dcterms:W3CDTF">2016-01-19T16:41:32Z</dcterms:modified>
</cp:coreProperties>
</file>