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0" r:id="rId3"/>
    <p:sldId id="256" r:id="rId4"/>
    <p:sldId id="266" r:id="rId5"/>
    <p:sldId id="267" r:id="rId6"/>
    <p:sldId id="257" r:id="rId7"/>
    <p:sldId id="265" r:id="rId8"/>
    <p:sldId id="259" r:id="rId9"/>
    <p:sldId id="260" r:id="rId10"/>
    <p:sldId id="261" r:id="rId11"/>
    <p:sldId id="264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85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B204E-B3B0-4EDC-8CD6-F0B7BFC8E4C5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57262-7537-4F29-B420-642084BE3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375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Gmail,  we’re looking for the words:  </a:t>
            </a:r>
            <a:r>
              <a:rPr lang="en-US" b="1" baseline="0" dirty="0" smtClean="0"/>
              <a:t>compose, reply and contacts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7470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 students that these videos and resources serve as a review and will help them remember some of</a:t>
            </a:r>
            <a:r>
              <a:rPr lang="en-US" baseline="0" dirty="0" smtClean="0"/>
              <a:t> that they learned and/or provide a better understanding.  It’s always a good idea to watch them more than once – not necessarily in the same </a:t>
            </a:r>
            <a:r>
              <a:rPr lang="en-US" baseline="0" smtClean="0"/>
              <a:t>sitting though!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2229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Elicit from class:   What is etiquette in everyday life? What is cell phone etiquette?  </a:t>
            </a:r>
            <a:r>
              <a:rPr lang="en-US" baseline="0" dirty="0" smtClean="0"/>
              <a:t> With more business being done online, it is becoming increasingly import to follow guidelines for Internet and email etiquette.  Not doing so could cost you a job!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3746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#2: Insert your email</a:t>
            </a:r>
            <a:r>
              <a:rPr lang="en-US" baseline="0" dirty="0" smtClean="0"/>
              <a:t> address.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655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Words that are in </a:t>
            </a:r>
            <a:r>
              <a:rPr lang="en-US" b="1" dirty="0" smtClean="0"/>
              <a:t>Bold</a:t>
            </a:r>
            <a:r>
              <a:rPr lang="en-US" baseline="0" dirty="0" smtClean="0"/>
              <a:t> are the words they will see on the Gmail screen.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6116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baseline="0" dirty="0" smtClean="0"/>
              <a:t> a Gmail account and guide students through inserting a contact.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5008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Guide students to</a:t>
            </a:r>
            <a:r>
              <a:rPr lang="en-US" baseline="0" dirty="0" smtClean="0"/>
              <a:t> select a message and move it to the spam folder.  If they don’t have a message in their spam folder,  they can move any message to spam and then move it back.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1869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</a:t>
            </a:r>
            <a:r>
              <a:rPr lang="en-US" baseline="0" dirty="0" smtClean="0"/>
              <a:t> how to select a message to delete it  and then retrieve it from trash.   </a:t>
            </a:r>
          </a:p>
          <a:p>
            <a:r>
              <a:rPr lang="en-US" baseline="0" dirty="0" smtClean="0"/>
              <a:t>Show students how to select a message and move it to a spam folder.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1832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338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need</a:t>
            </a:r>
            <a:r>
              <a:rPr lang="en-US" baseline="0" dirty="0" smtClean="0"/>
              <a:t> these resources for the homework assignment on the next page.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262-7537-4F29-B420-642084BE3D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65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590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270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167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211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07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773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508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321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79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400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599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37B0B-3B1C-43CA-9A5E-C03AF3D639F4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F342-B998-478C-BB93-FE56C9D81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224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flearnfree.org/beyondemai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gitallearn.org/learn/intro-email-part-2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0817"/>
            <a:ext cx="8229600" cy="13741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Email - Part 2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dirty="0" smtClean="0"/>
              <a:t>              </a:t>
            </a:r>
            <a:r>
              <a:rPr lang="en-US" sz="3600" dirty="0" smtClean="0"/>
              <a:t>Your </a:t>
            </a:r>
            <a:r>
              <a:rPr lang="en-US" sz="3600" dirty="0"/>
              <a:t>teachers are</a:t>
            </a:r>
            <a:r>
              <a:rPr lang="en-US" dirty="0"/>
              <a:t>: 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Sherryfl\AppData\Local\Microsoft\Windows\Temporary Internet Files\Content.IE5\200US5E0\MM900286780[3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4384"/>
            <a:ext cx="2773346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62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en-US" dirty="0" smtClean="0"/>
              <a:t>Gmail Tools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93191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Archive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1981" y="56258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Report spam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7155" y="93191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Delete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1664" y="491614"/>
            <a:ext cx="12437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Move to  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3748" y="11165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Labels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24000" y="1485916"/>
            <a:ext cx="838200" cy="8000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7000" y="931918"/>
            <a:ext cx="176981" cy="135408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429000" y="1301250"/>
            <a:ext cx="533400" cy="9847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962400" y="860946"/>
            <a:ext cx="1066800" cy="142505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375355" y="1485916"/>
            <a:ext cx="1187245" cy="8000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659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Create a folder to organize your mail.</a:t>
            </a:r>
            <a:br>
              <a:rPr lang="en-US" dirty="0" smtClean="0"/>
            </a:br>
            <a:r>
              <a:rPr lang="en-US" dirty="0" smtClean="0"/>
              <a:t>Name is “computer class”.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048000" y="762000"/>
            <a:ext cx="762000" cy="3352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596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The lesson today was:  </a:t>
            </a:r>
          </a:p>
          <a:p>
            <a:pPr lvl="2"/>
            <a:r>
              <a:rPr lang="en-US" sz="2800" dirty="0" smtClean="0"/>
              <a:t>too easy</a:t>
            </a:r>
          </a:p>
          <a:p>
            <a:pPr lvl="2"/>
            <a:r>
              <a:rPr lang="en-US" sz="2800" dirty="0" smtClean="0"/>
              <a:t>too difficult</a:t>
            </a:r>
          </a:p>
          <a:p>
            <a:pPr lvl="2"/>
            <a:r>
              <a:rPr lang="en-US" sz="2800" dirty="0" smtClean="0"/>
              <a:t>just right</a:t>
            </a:r>
          </a:p>
          <a:p>
            <a:pPr lvl="2">
              <a:buNone/>
            </a:pPr>
            <a:endParaRPr lang="en-US" sz="2800" dirty="0" smtClean="0"/>
          </a:p>
          <a:p>
            <a:pPr marL="976313" lvl="2" indent="-514350">
              <a:buAutoNum type="arabicPeriod" startAt="2"/>
            </a:pPr>
            <a:r>
              <a:rPr lang="en-US" sz="3200" dirty="0" smtClean="0"/>
              <a:t>What was the most useful thing you learned today?</a:t>
            </a:r>
          </a:p>
          <a:p>
            <a:pPr marL="976313" lvl="2" indent="-514350">
              <a:buAutoNum type="arabicPeriod" startAt="2"/>
            </a:pPr>
            <a:r>
              <a:rPr lang="en-US" sz="3200" dirty="0" smtClean="0"/>
              <a:t>Comments, suggestions??? </a:t>
            </a:r>
          </a:p>
          <a:p>
            <a:pPr marL="85725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Resources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www.gcflearnfree.org/beyondemail</a:t>
            </a:r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>
                <a:hlinkClick r:id="rId4"/>
              </a:rPr>
              <a:t>digitallearn.org/learn/intro-email-part-2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Open both of the resources.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Watch the videos and read the texts.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Make notes of things you want to remember and be prepared to share them with a classmate in the next class.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01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Did you do your homework?  Was it difficult, easy, or just right? </a:t>
            </a:r>
          </a:p>
          <a:p>
            <a:pPr marL="514350" indent="-514350">
              <a:buAutoNum type="arabicPeriod"/>
            </a:pPr>
            <a:r>
              <a:rPr lang="en-US" dirty="0" smtClean="0"/>
              <a:t>Turn to your partner and tell them your email address. </a:t>
            </a:r>
          </a:p>
          <a:p>
            <a:pPr marL="514350" indent="-514350">
              <a:buAutoNum type="arabicPeriod"/>
            </a:pPr>
            <a:r>
              <a:rPr lang="en-US" dirty="0" smtClean="0"/>
              <a:t>Open your email account and identify the word to:</a:t>
            </a:r>
          </a:p>
          <a:p>
            <a:pPr marL="1314450" lvl="2" indent="-514350">
              <a:buAutoNum type="arabicPeriod"/>
            </a:pPr>
            <a:r>
              <a:rPr lang="en-US" dirty="0" smtClean="0"/>
              <a:t>send an email </a:t>
            </a:r>
          </a:p>
          <a:p>
            <a:pPr marL="1314450" lvl="2" indent="-514350">
              <a:buAutoNum type="arabicPeriod"/>
            </a:pPr>
            <a:r>
              <a:rPr lang="en-US" dirty="0" smtClean="0"/>
              <a:t>answer an email</a:t>
            </a:r>
          </a:p>
          <a:p>
            <a:pPr marL="1314450" lvl="2" indent="-514350">
              <a:buAutoNum type="arabicPeriod"/>
            </a:pPr>
            <a:r>
              <a:rPr lang="en-US" dirty="0" smtClean="0"/>
              <a:t>find email addresses of your friends and family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00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Today’s Goals: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Review tasks from email lesson part 1 and </a:t>
            </a:r>
            <a:r>
              <a:rPr lang="en-US" dirty="0"/>
              <a:t>practice using </a:t>
            </a:r>
            <a:r>
              <a:rPr lang="en-US" dirty="0" smtClean="0"/>
              <a:t>e-mail etiquette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Select messages to perform more tasks with email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24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email etiquette?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your message with a greeting: Hi, Dear, Hello…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your message with a closing:  bye, talk to you soon, 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punctuation and capitals to make reading easier.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type words in all capital letters.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Separate long messages into paragraphs.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an appropriate subject in the subject line.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8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Use email etiquette and compose a message to me.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/>
              <a:t> Sign </a:t>
            </a:r>
            <a:r>
              <a:rPr lang="en-US" dirty="0"/>
              <a:t>in to your </a:t>
            </a:r>
            <a:r>
              <a:rPr lang="en-US" dirty="0" smtClean="0"/>
              <a:t>email </a:t>
            </a:r>
            <a:r>
              <a:rPr lang="en-US" dirty="0"/>
              <a:t>account</a:t>
            </a:r>
          </a:p>
          <a:p>
            <a:pPr marL="514350" indent="-514350">
              <a:buAutoNum type="arabicPeriod" startAt="2"/>
            </a:pPr>
            <a:r>
              <a:rPr lang="en-US" dirty="0"/>
              <a:t>Send me a message at  </a:t>
            </a:r>
            <a:r>
              <a:rPr lang="en-US" dirty="0" smtClean="0"/>
              <a:t>__________________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I </a:t>
            </a:r>
            <a:r>
              <a:rPr lang="en-US" dirty="0"/>
              <a:t>will respond to you with a question</a:t>
            </a:r>
          </a:p>
          <a:p>
            <a:pPr marL="514350" indent="-514350">
              <a:buAutoNum type="arabicPeriod" startAt="2"/>
            </a:pPr>
            <a:r>
              <a:rPr lang="en-US" dirty="0"/>
              <a:t>Respond to my question and open the attachment I sent you. </a:t>
            </a:r>
          </a:p>
          <a:p>
            <a:pPr marL="514350" indent="-514350">
              <a:buAutoNum type="arabicPeriod" startAt="2"/>
            </a:pPr>
            <a:r>
              <a:rPr lang="en-US" dirty="0"/>
              <a:t> Save the attachment to your desktop.</a:t>
            </a:r>
          </a:p>
          <a:p>
            <a:pPr marL="514350" indent="-514350">
              <a:buAutoNum type="arabicPeriod" startAt="2"/>
            </a:pPr>
            <a:r>
              <a:rPr lang="en-US" dirty="0"/>
              <a:t>Insert another picture into my attachment and send it back to me or a classmate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18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Do a few more e-mail tasks: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up the </a:t>
            </a:r>
            <a:r>
              <a:rPr lang="en-US" b="1" dirty="0" smtClean="0"/>
              <a:t>contacts</a:t>
            </a:r>
            <a:r>
              <a:rPr lang="en-US" dirty="0" smtClean="0"/>
              <a:t> and type in my e-mail address.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in your </a:t>
            </a:r>
            <a:r>
              <a:rPr lang="en-US" b="1" dirty="0" smtClean="0"/>
              <a:t>spam folder </a:t>
            </a:r>
            <a:r>
              <a:rPr lang="en-US" dirty="0" smtClean="0"/>
              <a:t>for ‘junk’ mail and empty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Delete</a:t>
            </a:r>
            <a:r>
              <a:rPr lang="en-US" dirty="0" smtClean="0"/>
              <a:t> an email I sent you and then retrieve it from </a:t>
            </a:r>
            <a:r>
              <a:rPr lang="en-US" b="1" dirty="0" smtClean="0"/>
              <a:t>trash.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Create a folder </a:t>
            </a:r>
            <a:r>
              <a:rPr lang="en-US" dirty="0" smtClean="0"/>
              <a:t>and name it “computer class”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Move</a:t>
            </a:r>
            <a:r>
              <a:rPr lang="en-US" dirty="0" smtClean="0"/>
              <a:t> one of my messages to this folder.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 out.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14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Selecting an email message.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first select a message before you can delete it or move it.  Select a message by clicking in the little box to the left of the message.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28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Insert contacts:  email address of people, friends, family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1302774" y="762000"/>
            <a:ext cx="1371600" cy="2286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449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in your spam folder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1143000" y="1219200"/>
            <a:ext cx="4038600" cy="3200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11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651</Words>
  <Application>Microsoft Office PowerPoint</Application>
  <PresentationFormat>On-screen Show (4:3)</PresentationFormat>
  <Paragraphs>87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            Email - Part 2  </vt:lpstr>
      <vt:lpstr>Review</vt:lpstr>
      <vt:lpstr> Today’s Goals: </vt:lpstr>
      <vt:lpstr>What is email etiquette? </vt:lpstr>
      <vt:lpstr>Use email etiquette and compose a message to me. </vt:lpstr>
      <vt:lpstr>Do a few more e-mail tasks: </vt:lpstr>
      <vt:lpstr>Selecting an email message.</vt:lpstr>
      <vt:lpstr>Insert contacts:  email address of people, friends, family</vt:lpstr>
      <vt:lpstr>Look in your spam folder</vt:lpstr>
      <vt:lpstr>Gmail Tools</vt:lpstr>
      <vt:lpstr>Create a folder to organize your mail. Name is “computer class”. </vt:lpstr>
      <vt:lpstr>Questions??</vt:lpstr>
      <vt:lpstr>Resources for Review</vt:lpstr>
      <vt:lpstr>Homework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Goal:  Review and practice using e-mail</dc:title>
  <dc:creator>Sherryfl</dc:creator>
  <cp:lastModifiedBy>staff</cp:lastModifiedBy>
  <cp:revision>29</cp:revision>
  <dcterms:created xsi:type="dcterms:W3CDTF">2013-11-07T02:19:11Z</dcterms:created>
  <dcterms:modified xsi:type="dcterms:W3CDTF">2016-01-19T16:40:27Z</dcterms:modified>
</cp:coreProperties>
</file>