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Default Extension="docx" ContentType="application/vnd.openxmlformats-officedocument.wordprocessingml.document"/>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9" r:id="rId1"/>
    <p:sldMasterId id="2147483690" r:id="rId2"/>
    <p:sldMasterId id="2147483691" r:id="rId3"/>
  </p:sldMasterIdLst>
  <p:notesMasterIdLst>
    <p:notesMasterId r:id="rId3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2" r:id="rId29"/>
    <p:sldId id="281" r:id="rId30"/>
    <p:sldId id="283" r:id="rId31"/>
    <p:sldId id="284" r:id="rId32"/>
  </p:sldIdLst>
  <p:sldSz cx="9144000" cy="6858000" type="screen4x3"/>
  <p:notesSz cx="9296400" cy="6858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4029074" cy="342899"/>
          </a:xfrm>
          <a:prstGeom prst="rect">
            <a:avLst/>
          </a:prstGeom>
          <a:noFill/>
          <a:ln>
            <a:noFill/>
          </a:ln>
        </p:spPr>
        <p:txBody>
          <a:bodyPr lIns="91425" tIns="91425" rIns="91425" bIns="91425" anchor="t" anchorCtr="0"/>
          <a:lstStyle>
            <a:lvl1pPr marL="0" marR="0" indent="0" algn="l" rtl="0">
              <a:spcBef>
                <a:spcPts val="0"/>
              </a:spcBef>
              <a:spcAft>
                <a:spcPts val="0"/>
              </a:spcAft>
              <a:defRPr/>
            </a:lvl1pPr>
            <a:lvl2pPr marL="457200" marR="0" indent="0" algn="l" rtl="0">
              <a:spcBef>
                <a:spcPts val="0"/>
              </a:spcBef>
              <a:spcAft>
                <a:spcPts val="0"/>
              </a:spcAft>
              <a:defRPr/>
            </a:lvl2pPr>
            <a:lvl3pPr marL="914400" marR="0" indent="0" algn="l" rtl="0">
              <a:spcBef>
                <a:spcPts val="0"/>
              </a:spcBef>
              <a:spcAft>
                <a:spcPts val="0"/>
              </a:spcAft>
              <a:defRPr/>
            </a:lvl3pPr>
            <a:lvl4pPr marL="1371600" marR="0" indent="0" algn="l" rtl="0">
              <a:spcBef>
                <a:spcPts val="0"/>
              </a:spcBef>
              <a:spcAft>
                <a:spcPts val="0"/>
              </a:spcAft>
              <a:defRPr/>
            </a:lvl4pPr>
            <a:lvl5pPr marL="1828800" marR="0" indent="0" algn="l" rtl="0">
              <a:spcBef>
                <a:spcPts val="0"/>
              </a:spcBef>
              <a:spcAft>
                <a:spcPts val="0"/>
              </a:spcAft>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 name="Shape 3"/>
          <p:cNvSpPr txBox="1">
            <a:spLocks noGrp="1"/>
          </p:cNvSpPr>
          <p:nvPr>
            <p:ph type="dt" idx="10"/>
          </p:nvPr>
        </p:nvSpPr>
        <p:spPr>
          <a:xfrm>
            <a:off x="5265737" y="0"/>
            <a:ext cx="4029074" cy="342899"/>
          </a:xfrm>
          <a:prstGeom prst="rect">
            <a:avLst/>
          </a:prstGeom>
          <a:noFill/>
          <a:ln>
            <a:noFill/>
          </a:ln>
        </p:spPr>
        <p:txBody>
          <a:bodyPr lIns="91425" tIns="91425" rIns="91425" bIns="91425" anchor="t" anchorCtr="0"/>
          <a:lstStyle>
            <a:lvl1pPr marL="0" marR="0" indent="0" algn="r" rtl="0">
              <a:spcBef>
                <a:spcPts val="0"/>
              </a:spcBef>
              <a:spcAft>
                <a:spcPts val="0"/>
              </a:spcAft>
              <a:defRPr/>
            </a:lvl1pPr>
            <a:lvl2pPr marL="457200" marR="0" indent="0" algn="l" rtl="0">
              <a:spcBef>
                <a:spcPts val="0"/>
              </a:spcBef>
              <a:spcAft>
                <a:spcPts val="0"/>
              </a:spcAft>
              <a:defRPr/>
            </a:lvl2pPr>
            <a:lvl3pPr marL="914400" marR="0" indent="0" algn="l" rtl="0">
              <a:spcBef>
                <a:spcPts val="0"/>
              </a:spcBef>
              <a:spcAft>
                <a:spcPts val="0"/>
              </a:spcAft>
              <a:defRPr/>
            </a:lvl3pPr>
            <a:lvl4pPr marL="1371600" marR="0" indent="0" algn="l" rtl="0">
              <a:spcBef>
                <a:spcPts val="0"/>
              </a:spcBef>
              <a:spcAft>
                <a:spcPts val="0"/>
              </a:spcAft>
              <a:defRPr/>
            </a:lvl4pPr>
            <a:lvl5pPr marL="1828800" marR="0" indent="0" algn="l" rtl="0">
              <a:spcBef>
                <a:spcPts val="0"/>
              </a:spcBef>
              <a:spcAft>
                <a:spcPts val="0"/>
              </a:spcAft>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 name="Shape 4"/>
          <p:cNvSpPr>
            <a:spLocks noGrp="1" noRot="1" noChangeAspect="1"/>
          </p:cNvSpPr>
          <p:nvPr>
            <p:ph type="sldImg" idx="3"/>
          </p:nvPr>
        </p:nvSpPr>
        <p:spPr>
          <a:xfrm>
            <a:off x="2933700" y="514350"/>
            <a:ext cx="3429000" cy="2571749"/>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5" name="Shape 5"/>
          <p:cNvSpPr txBox="1">
            <a:spLocks noGrp="1"/>
          </p:cNvSpPr>
          <p:nvPr>
            <p:ph type="body" idx="1"/>
          </p:nvPr>
        </p:nvSpPr>
        <p:spPr>
          <a:xfrm>
            <a:off x="930275" y="3257550"/>
            <a:ext cx="7435850" cy="3086099"/>
          </a:xfrm>
          <a:prstGeom prst="rect">
            <a:avLst/>
          </a:prstGeom>
          <a:noFill/>
          <a:ln>
            <a:noFill/>
          </a:ln>
        </p:spPr>
        <p:txBody>
          <a:bodyPr lIns="91425" tIns="91425" rIns="91425" bIns="91425" anchor="t" anchorCtr="0"/>
          <a:lstStyle>
            <a:lvl1pPr marL="0" marR="0" indent="0" algn="l" rtl="0">
              <a:spcBef>
                <a:spcPts val="360"/>
              </a:spcBef>
              <a:spcAft>
                <a:spcPts val="0"/>
              </a:spcAft>
              <a:defRPr/>
            </a:lvl1pPr>
            <a:lvl2pPr marL="457200" marR="0" indent="0" algn="l" rtl="0">
              <a:spcBef>
                <a:spcPts val="360"/>
              </a:spcBef>
              <a:spcAft>
                <a:spcPts val="0"/>
              </a:spcAft>
              <a:defRPr/>
            </a:lvl2pPr>
            <a:lvl3pPr marL="914400" marR="0" indent="0" algn="l" rtl="0">
              <a:spcBef>
                <a:spcPts val="360"/>
              </a:spcBef>
              <a:spcAft>
                <a:spcPts val="0"/>
              </a:spcAft>
              <a:defRPr/>
            </a:lvl3pPr>
            <a:lvl4pPr marL="1371600" marR="0" indent="0" algn="l" rtl="0">
              <a:spcBef>
                <a:spcPts val="360"/>
              </a:spcBef>
              <a:spcAft>
                <a:spcPts val="0"/>
              </a:spcAft>
              <a:defRPr/>
            </a:lvl4pPr>
            <a:lvl5pPr marL="1828800" marR="0" indent="0" algn="l" rtl="0">
              <a:spcBef>
                <a:spcPts val="360"/>
              </a:spcBef>
              <a:spcAft>
                <a:spcPts val="0"/>
              </a:spcAft>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 name="Shape 6"/>
          <p:cNvSpPr txBox="1">
            <a:spLocks noGrp="1"/>
          </p:cNvSpPr>
          <p:nvPr>
            <p:ph type="ftr" idx="11"/>
          </p:nvPr>
        </p:nvSpPr>
        <p:spPr>
          <a:xfrm>
            <a:off x="0" y="6513512"/>
            <a:ext cx="4029074" cy="342899"/>
          </a:xfrm>
          <a:prstGeom prst="rect">
            <a:avLst/>
          </a:prstGeom>
          <a:noFill/>
          <a:ln>
            <a:noFill/>
          </a:ln>
        </p:spPr>
        <p:txBody>
          <a:bodyPr lIns="91425" tIns="91425" rIns="91425" bIns="91425" anchor="b" anchorCtr="0"/>
          <a:lstStyle>
            <a:lvl1pPr marL="0" marR="0" indent="0" algn="l" rtl="0">
              <a:spcBef>
                <a:spcPts val="0"/>
              </a:spcBef>
              <a:spcAft>
                <a:spcPts val="0"/>
              </a:spcAft>
              <a:defRPr/>
            </a:lvl1pPr>
            <a:lvl2pPr marL="457200" marR="0" indent="0" algn="l" rtl="0">
              <a:spcBef>
                <a:spcPts val="0"/>
              </a:spcBef>
              <a:spcAft>
                <a:spcPts val="0"/>
              </a:spcAft>
              <a:defRPr/>
            </a:lvl2pPr>
            <a:lvl3pPr marL="914400" marR="0" indent="0" algn="l" rtl="0">
              <a:spcBef>
                <a:spcPts val="0"/>
              </a:spcBef>
              <a:spcAft>
                <a:spcPts val="0"/>
              </a:spcAft>
              <a:defRPr/>
            </a:lvl3pPr>
            <a:lvl4pPr marL="1371600" marR="0" indent="0" algn="l" rtl="0">
              <a:spcBef>
                <a:spcPts val="0"/>
              </a:spcBef>
              <a:spcAft>
                <a:spcPts val="0"/>
              </a:spcAft>
              <a:defRPr/>
            </a:lvl4pPr>
            <a:lvl5pPr marL="1828800" marR="0" indent="0" algn="l" rtl="0">
              <a:spcBef>
                <a:spcPts val="0"/>
              </a:spcBef>
              <a:spcAft>
                <a:spcPts val="0"/>
              </a:spcAft>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 name="Shape 7"/>
          <p:cNvSpPr txBox="1">
            <a:spLocks noGrp="1"/>
          </p:cNvSpPr>
          <p:nvPr>
            <p:ph type="sldNum" idx="12"/>
          </p:nvPr>
        </p:nvSpPr>
        <p:spPr>
          <a:xfrm>
            <a:off x="5265737" y="6513512"/>
            <a:ext cx="4029074" cy="342899"/>
          </a:xfrm>
          <a:prstGeom prst="rect">
            <a:avLst/>
          </a:prstGeom>
          <a:noFill/>
          <a:ln>
            <a:noFill/>
          </a:ln>
        </p:spPr>
        <p:txBody>
          <a:bodyPr lIns="91425" tIns="45700" rIns="91425" bIns="45700" anchor="b" anchorCtr="0">
            <a:noAutofit/>
          </a:bodyPr>
          <a:lstStyle>
            <a:lvl1pPr marL="0" marR="0" indent="0" algn="r" rtl="0">
              <a:spcBef>
                <a:spcPts val="0"/>
              </a:spcBef>
              <a:spcAft>
                <a:spcPts val="0"/>
              </a:spcAft>
              <a:buNone/>
              <a:defRPr sz="1200" b="0" i="0" u="none" strike="noStrike" cap="none" baseline="0">
                <a:solidFill>
                  <a:schemeClr val="dk1"/>
                </a:solidFill>
                <a:latin typeface="Arial"/>
                <a:ea typeface="Arial"/>
                <a:cs typeface="Arial"/>
                <a:sym typeface="Arial"/>
              </a:defRPr>
            </a:lvl1pPr>
          </a:lstStyle>
          <a:p>
            <a:pPr marL="0" lvl="0" indent="0">
              <a:spcBef>
                <a:spcPts val="0"/>
              </a:spcBef>
              <a:buSzPct val="25000"/>
              <a:buNone/>
            </a:pPr>
            <a:fld id="{00000000-1234-1234-1234-123412341234}" type="slidenum">
              <a:rPr lang="en-US"/>
              <a:pPr marL="0" lvl="0" indent="0">
                <a:spcBef>
                  <a:spcPts val="0"/>
                </a:spcBef>
                <a:buSzPct val="25000"/>
                <a:buNone/>
              </a:pPr>
              <a:t>‹#›</a:t>
            </a:fld>
            <a:endParaRPr lang="en-US"/>
          </a:p>
        </p:txBody>
      </p:sp>
    </p:spTree>
    <p:extLst>
      <p:ext uri="{BB962C8B-B14F-4D97-AF65-F5344CB8AC3E}">
        <p14:creationId xmlns:p14="http://schemas.microsoft.com/office/powerpoint/2010/main" xmlns="" val="211870561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Shape 305"/>
          <p:cNvSpPr txBox="1">
            <a:spLocks noGrp="1"/>
          </p:cNvSpPr>
          <p:nvPr>
            <p:ph type="body" idx="1"/>
          </p:nvPr>
        </p:nvSpPr>
        <p:spPr>
          <a:xfrm>
            <a:off x="930275" y="3257550"/>
            <a:ext cx="7435850" cy="3086099"/>
          </a:xfrm>
          <a:prstGeom prst="rect">
            <a:avLst/>
          </a:prstGeom>
        </p:spPr>
        <p:txBody>
          <a:bodyPr lIns="91425" tIns="91425" rIns="91425" bIns="91425" anchor="t" anchorCtr="0">
            <a:noAutofit/>
          </a:bodyPr>
          <a:lstStyle/>
          <a:p>
            <a:pPr>
              <a:spcBef>
                <a:spcPts val="0"/>
              </a:spcBef>
              <a:buNone/>
            </a:pPr>
            <a:endParaRPr/>
          </a:p>
        </p:txBody>
      </p:sp>
      <p:sp>
        <p:nvSpPr>
          <p:cNvPr id="306" name="Shape 306"/>
          <p:cNvSpPr>
            <a:spLocks noGrp="1" noRot="1" noChangeAspect="1"/>
          </p:cNvSpPr>
          <p:nvPr>
            <p:ph type="sldImg" idx="2"/>
          </p:nvPr>
        </p:nvSpPr>
        <p:spPr>
          <a:xfrm>
            <a:off x="2933700" y="514350"/>
            <a:ext cx="3429000" cy="25717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xmlns="" val="17019411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Shape 386"/>
          <p:cNvSpPr>
            <a:spLocks noGrp="1" noRot="1" noChangeAspect="1"/>
          </p:cNvSpPr>
          <p:nvPr>
            <p:ph type="sldImg" idx="2"/>
          </p:nvPr>
        </p:nvSpPr>
        <p:spPr>
          <a:xfrm>
            <a:off x="2933700" y="514350"/>
            <a:ext cx="3429000" cy="25717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387" name="Shape 387"/>
          <p:cNvSpPr txBox="1">
            <a:spLocks noGrp="1"/>
          </p:cNvSpPr>
          <p:nvPr>
            <p:ph type="body" idx="1"/>
          </p:nvPr>
        </p:nvSpPr>
        <p:spPr>
          <a:xfrm>
            <a:off x="930275" y="3257550"/>
            <a:ext cx="7435850" cy="30860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a:solidFill>
                <a:schemeClr val="dk1"/>
              </a:solidFill>
              <a:latin typeface="Calibri"/>
              <a:ea typeface="Calibri"/>
              <a:cs typeface="Calibri"/>
              <a:sym typeface="Calibri"/>
            </a:endParaRPr>
          </a:p>
        </p:txBody>
      </p:sp>
      <p:sp>
        <p:nvSpPr>
          <p:cNvPr id="388" name="Shape 388"/>
          <p:cNvSpPr txBox="1">
            <a:spLocks noGrp="1"/>
          </p:cNvSpPr>
          <p:nvPr>
            <p:ph type="hdr" idx="3"/>
          </p:nvPr>
        </p:nvSpPr>
        <p:spPr>
          <a:xfrm>
            <a:off x="0" y="0"/>
            <a:ext cx="4029074" cy="3428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0" i="0" u="none" strike="noStrike" cap="none" baseline="0">
                <a:solidFill>
                  <a:schemeClr val="dk1"/>
                </a:solidFill>
                <a:latin typeface="Arial"/>
                <a:ea typeface="Arial"/>
                <a:cs typeface="Arial"/>
                <a:sym typeface="Arial"/>
              </a:rPr>
              <a:t>Created at the St. Paul Public Libraries</a:t>
            </a:r>
          </a:p>
        </p:txBody>
      </p:sp>
      <p:sp>
        <p:nvSpPr>
          <p:cNvPr id="389" name="Shape 389"/>
          <p:cNvSpPr txBox="1">
            <a:spLocks noGrp="1"/>
          </p:cNvSpPr>
          <p:nvPr>
            <p:ph type="sldNum" idx="12"/>
          </p:nvPr>
        </p:nvSpPr>
        <p:spPr>
          <a:xfrm>
            <a:off x="5265737" y="6513512"/>
            <a:ext cx="4029074" cy="342899"/>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dk1"/>
                </a:solidFill>
                <a:latin typeface="Arial"/>
                <a:ea typeface="Arial"/>
                <a:cs typeface="Arial"/>
                <a:sym typeface="Arial"/>
              </a:rPr>
              <a:pPr marL="0" marR="0" lvl="0" indent="0" algn="r" rtl="0">
                <a:spcBef>
                  <a:spcPts val="0"/>
                </a:spcBef>
                <a:spcAft>
                  <a:spcPts val="0"/>
                </a:spcAft>
                <a:buSzPct val="25000"/>
                <a:buNone/>
              </a:pPr>
              <a:t>10</a:t>
            </a:fld>
            <a:endParaRPr lang="en-US" sz="1200" b="0" i="0" u="none" strike="noStrike" cap="none" baseline="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37042210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Shape 400"/>
          <p:cNvSpPr>
            <a:spLocks noGrp="1" noRot="1" noChangeAspect="1"/>
          </p:cNvSpPr>
          <p:nvPr>
            <p:ph type="sldImg" idx="2"/>
          </p:nvPr>
        </p:nvSpPr>
        <p:spPr>
          <a:xfrm>
            <a:off x="2933700" y="514350"/>
            <a:ext cx="3429000" cy="25717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01" name="Shape 401"/>
          <p:cNvSpPr txBox="1">
            <a:spLocks noGrp="1"/>
          </p:cNvSpPr>
          <p:nvPr>
            <p:ph type="body" idx="1"/>
          </p:nvPr>
        </p:nvSpPr>
        <p:spPr>
          <a:xfrm>
            <a:off x="930275" y="3257550"/>
            <a:ext cx="7435850" cy="30860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0" i="0" u="none" strike="noStrike" cap="none" baseline="0">
                <a:solidFill>
                  <a:schemeClr val="dk1"/>
                </a:solidFill>
                <a:latin typeface="Calibri"/>
                <a:ea typeface="Calibri"/>
                <a:cs typeface="Calibri"/>
                <a:sym typeface="Calibri"/>
              </a:rPr>
              <a:t>Also known as Systems Unit. </a:t>
            </a:r>
          </a:p>
        </p:txBody>
      </p:sp>
      <p:sp>
        <p:nvSpPr>
          <p:cNvPr id="402" name="Shape 402"/>
          <p:cNvSpPr txBox="1">
            <a:spLocks noGrp="1"/>
          </p:cNvSpPr>
          <p:nvPr>
            <p:ph type="hdr" idx="3"/>
          </p:nvPr>
        </p:nvSpPr>
        <p:spPr>
          <a:xfrm>
            <a:off x="0" y="0"/>
            <a:ext cx="4029074" cy="3428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0" i="0" u="none" strike="noStrike" cap="none" baseline="0">
                <a:solidFill>
                  <a:schemeClr val="dk1"/>
                </a:solidFill>
                <a:latin typeface="Arial"/>
                <a:ea typeface="Arial"/>
                <a:cs typeface="Arial"/>
                <a:sym typeface="Arial"/>
              </a:rPr>
              <a:t>Created at the St. Paul Public Libraries</a:t>
            </a:r>
          </a:p>
        </p:txBody>
      </p:sp>
      <p:sp>
        <p:nvSpPr>
          <p:cNvPr id="403" name="Shape 403"/>
          <p:cNvSpPr txBox="1">
            <a:spLocks noGrp="1"/>
          </p:cNvSpPr>
          <p:nvPr>
            <p:ph type="sldNum" idx="12"/>
          </p:nvPr>
        </p:nvSpPr>
        <p:spPr>
          <a:xfrm>
            <a:off x="5265737" y="6513512"/>
            <a:ext cx="4029074" cy="342899"/>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dk1"/>
                </a:solidFill>
                <a:latin typeface="Arial"/>
                <a:ea typeface="Arial"/>
                <a:cs typeface="Arial"/>
                <a:sym typeface="Arial"/>
              </a:rPr>
              <a:pPr marL="0" marR="0" lvl="0" indent="0" algn="r" rtl="0">
                <a:spcBef>
                  <a:spcPts val="0"/>
                </a:spcBef>
                <a:spcAft>
                  <a:spcPts val="0"/>
                </a:spcAft>
                <a:buSzPct val="25000"/>
                <a:buNone/>
              </a:pPr>
              <a:t>11</a:t>
            </a:fld>
            <a:endParaRPr lang="en-US" sz="1200" b="0" i="0" u="none" strike="noStrike" cap="none" baseline="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11193446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Shape 412"/>
          <p:cNvSpPr txBox="1">
            <a:spLocks noGrp="1"/>
          </p:cNvSpPr>
          <p:nvPr>
            <p:ph type="body" idx="1"/>
          </p:nvPr>
        </p:nvSpPr>
        <p:spPr>
          <a:xfrm>
            <a:off x="930275" y="3257550"/>
            <a:ext cx="7435850" cy="3086099"/>
          </a:xfrm>
          <a:prstGeom prst="rect">
            <a:avLst/>
          </a:prstGeom>
        </p:spPr>
        <p:txBody>
          <a:bodyPr lIns="91425" tIns="91425" rIns="91425" bIns="91425" anchor="t" anchorCtr="0">
            <a:noAutofit/>
          </a:bodyPr>
          <a:lstStyle/>
          <a:p>
            <a:pPr>
              <a:spcBef>
                <a:spcPts val="0"/>
              </a:spcBef>
              <a:buNone/>
            </a:pPr>
            <a:endParaRPr/>
          </a:p>
        </p:txBody>
      </p:sp>
      <p:sp>
        <p:nvSpPr>
          <p:cNvPr id="413" name="Shape 413"/>
          <p:cNvSpPr>
            <a:spLocks noGrp="1" noRot="1" noChangeAspect="1"/>
          </p:cNvSpPr>
          <p:nvPr>
            <p:ph type="sldImg" idx="2"/>
          </p:nvPr>
        </p:nvSpPr>
        <p:spPr>
          <a:xfrm>
            <a:off x="2933700" y="514350"/>
            <a:ext cx="3429000" cy="25717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xmlns="" val="2296612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Shape 420"/>
          <p:cNvSpPr>
            <a:spLocks noGrp="1" noRot="1" noChangeAspect="1"/>
          </p:cNvSpPr>
          <p:nvPr>
            <p:ph type="sldImg" idx="2"/>
          </p:nvPr>
        </p:nvSpPr>
        <p:spPr>
          <a:xfrm>
            <a:off x="2933700" y="514350"/>
            <a:ext cx="3429000" cy="25717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21" name="Shape 421"/>
          <p:cNvSpPr txBox="1">
            <a:spLocks noGrp="1"/>
          </p:cNvSpPr>
          <p:nvPr>
            <p:ph type="body" idx="1"/>
          </p:nvPr>
        </p:nvSpPr>
        <p:spPr>
          <a:xfrm>
            <a:off x="930275" y="3257550"/>
            <a:ext cx="7435850" cy="30860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0" i="0" u="none" strike="noStrike" cap="none" baseline="0">
                <a:solidFill>
                  <a:schemeClr val="dk1"/>
                </a:solidFill>
                <a:latin typeface="Calibri"/>
                <a:ea typeface="Calibri"/>
                <a:cs typeface="Calibri"/>
                <a:sym typeface="Calibri"/>
              </a:rPr>
              <a:t>Keyboards have 3 groups of keys:  letters, numbers and function keys. Locate the 3 different groups on the keyboard in front of you. </a:t>
            </a:r>
          </a:p>
        </p:txBody>
      </p:sp>
      <p:sp>
        <p:nvSpPr>
          <p:cNvPr id="422" name="Shape 422"/>
          <p:cNvSpPr txBox="1">
            <a:spLocks noGrp="1"/>
          </p:cNvSpPr>
          <p:nvPr>
            <p:ph type="hdr" idx="3"/>
          </p:nvPr>
        </p:nvSpPr>
        <p:spPr>
          <a:xfrm>
            <a:off x="0" y="0"/>
            <a:ext cx="4029074" cy="3428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0" i="0" u="none" strike="noStrike" cap="none" baseline="0">
                <a:solidFill>
                  <a:schemeClr val="dk1"/>
                </a:solidFill>
                <a:latin typeface="Arial"/>
                <a:ea typeface="Arial"/>
                <a:cs typeface="Arial"/>
                <a:sym typeface="Arial"/>
              </a:rPr>
              <a:t>Created at the St. Paul Public Libraries</a:t>
            </a:r>
          </a:p>
        </p:txBody>
      </p:sp>
      <p:sp>
        <p:nvSpPr>
          <p:cNvPr id="423" name="Shape 423"/>
          <p:cNvSpPr txBox="1">
            <a:spLocks noGrp="1"/>
          </p:cNvSpPr>
          <p:nvPr>
            <p:ph type="sldNum" idx="12"/>
          </p:nvPr>
        </p:nvSpPr>
        <p:spPr>
          <a:xfrm>
            <a:off x="5265737" y="6513512"/>
            <a:ext cx="4029074" cy="342899"/>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dk1"/>
                </a:solidFill>
                <a:latin typeface="Arial"/>
                <a:ea typeface="Arial"/>
                <a:cs typeface="Arial"/>
                <a:sym typeface="Arial"/>
              </a:rPr>
              <a:pPr marL="0" marR="0" lvl="0" indent="0" algn="r" rtl="0">
                <a:spcBef>
                  <a:spcPts val="0"/>
                </a:spcBef>
                <a:spcAft>
                  <a:spcPts val="0"/>
                </a:spcAft>
                <a:buSzPct val="25000"/>
                <a:buNone/>
              </a:pPr>
              <a:t>13</a:t>
            </a:fld>
            <a:endParaRPr lang="en-US" sz="1200" b="0" i="0" u="none" strike="noStrike" cap="none" baseline="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32332412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Shape 429"/>
          <p:cNvSpPr>
            <a:spLocks noGrp="1" noRot="1" noChangeAspect="1"/>
          </p:cNvSpPr>
          <p:nvPr>
            <p:ph type="sldImg" idx="2"/>
          </p:nvPr>
        </p:nvSpPr>
        <p:spPr>
          <a:xfrm>
            <a:off x="2933700" y="514350"/>
            <a:ext cx="3429000" cy="25717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30" name="Shape 430"/>
          <p:cNvSpPr txBox="1">
            <a:spLocks noGrp="1"/>
          </p:cNvSpPr>
          <p:nvPr>
            <p:ph type="body" idx="1"/>
          </p:nvPr>
        </p:nvSpPr>
        <p:spPr>
          <a:xfrm>
            <a:off x="930275" y="3257550"/>
            <a:ext cx="7435850" cy="30860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0" i="0" u="none" strike="noStrike" cap="none" baseline="0">
                <a:solidFill>
                  <a:schemeClr val="dk1"/>
                </a:solidFill>
                <a:latin typeface="Calibri"/>
                <a:ea typeface="Calibri"/>
                <a:cs typeface="Calibri"/>
                <a:sym typeface="Calibri"/>
              </a:rPr>
              <a:t>Northstar keyboard handout</a:t>
            </a:r>
          </a:p>
        </p:txBody>
      </p:sp>
      <p:sp>
        <p:nvSpPr>
          <p:cNvPr id="431" name="Shape 431"/>
          <p:cNvSpPr txBox="1">
            <a:spLocks noGrp="1"/>
          </p:cNvSpPr>
          <p:nvPr>
            <p:ph type="hdr" idx="3"/>
          </p:nvPr>
        </p:nvSpPr>
        <p:spPr>
          <a:xfrm>
            <a:off x="0" y="0"/>
            <a:ext cx="4029074" cy="3428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0" i="0" u="none" strike="noStrike" cap="none" baseline="0">
                <a:solidFill>
                  <a:schemeClr val="dk1"/>
                </a:solidFill>
                <a:latin typeface="Arial"/>
                <a:ea typeface="Arial"/>
                <a:cs typeface="Arial"/>
                <a:sym typeface="Arial"/>
              </a:rPr>
              <a:t>Created at the St. Paul Public Libraries</a:t>
            </a:r>
          </a:p>
        </p:txBody>
      </p:sp>
      <p:sp>
        <p:nvSpPr>
          <p:cNvPr id="432" name="Shape 432"/>
          <p:cNvSpPr txBox="1">
            <a:spLocks noGrp="1"/>
          </p:cNvSpPr>
          <p:nvPr>
            <p:ph type="sldNum" idx="12"/>
          </p:nvPr>
        </p:nvSpPr>
        <p:spPr>
          <a:xfrm>
            <a:off x="5265737" y="6513512"/>
            <a:ext cx="4029074" cy="342899"/>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dk1"/>
                </a:solidFill>
                <a:latin typeface="Arial"/>
                <a:ea typeface="Arial"/>
                <a:cs typeface="Arial"/>
                <a:sym typeface="Arial"/>
              </a:rPr>
              <a:pPr marL="0" marR="0" lvl="0" indent="0" algn="r" rtl="0">
                <a:spcBef>
                  <a:spcPts val="0"/>
                </a:spcBef>
                <a:spcAft>
                  <a:spcPts val="0"/>
                </a:spcAft>
                <a:buSzPct val="25000"/>
                <a:buNone/>
              </a:pPr>
              <a:t>14</a:t>
            </a:fld>
            <a:endParaRPr lang="en-US" sz="1200" b="0" i="0" u="none" strike="noStrike" cap="none" baseline="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812458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Shape 441"/>
          <p:cNvSpPr>
            <a:spLocks noGrp="1" noRot="1" noChangeAspect="1"/>
          </p:cNvSpPr>
          <p:nvPr>
            <p:ph type="sldImg" idx="2"/>
          </p:nvPr>
        </p:nvSpPr>
        <p:spPr>
          <a:xfrm>
            <a:off x="2933700" y="514350"/>
            <a:ext cx="3429000" cy="25717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42" name="Shape 442"/>
          <p:cNvSpPr txBox="1">
            <a:spLocks noGrp="1"/>
          </p:cNvSpPr>
          <p:nvPr>
            <p:ph type="body" idx="1"/>
          </p:nvPr>
        </p:nvSpPr>
        <p:spPr>
          <a:xfrm>
            <a:off x="930275" y="3257550"/>
            <a:ext cx="7435850" cy="30860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0" i="0" u="none" strike="noStrike" cap="none" baseline="0">
                <a:solidFill>
                  <a:schemeClr val="dk1"/>
                </a:solidFill>
                <a:latin typeface="Calibri"/>
                <a:ea typeface="Calibri"/>
                <a:cs typeface="Calibri"/>
                <a:sym typeface="Calibri"/>
              </a:rPr>
              <a:t>Can also  be wireless or bluetooth</a:t>
            </a:r>
          </a:p>
        </p:txBody>
      </p:sp>
      <p:sp>
        <p:nvSpPr>
          <p:cNvPr id="443" name="Shape 443"/>
          <p:cNvSpPr txBox="1">
            <a:spLocks noGrp="1"/>
          </p:cNvSpPr>
          <p:nvPr>
            <p:ph type="hdr" idx="3"/>
          </p:nvPr>
        </p:nvSpPr>
        <p:spPr>
          <a:xfrm>
            <a:off x="0" y="0"/>
            <a:ext cx="4029074" cy="3428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0" i="0" u="none" strike="noStrike" cap="none" baseline="0">
                <a:solidFill>
                  <a:schemeClr val="dk1"/>
                </a:solidFill>
                <a:latin typeface="Arial"/>
                <a:ea typeface="Arial"/>
                <a:cs typeface="Arial"/>
                <a:sym typeface="Arial"/>
              </a:rPr>
              <a:t>Created at the St. Paul Public Libraries</a:t>
            </a:r>
          </a:p>
        </p:txBody>
      </p:sp>
      <p:sp>
        <p:nvSpPr>
          <p:cNvPr id="444" name="Shape 444"/>
          <p:cNvSpPr txBox="1">
            <a:spLocks noGrp="1"/>
          </p:cNvSpPr>
          <p:nvPr>
            <p:ph type="sldNum" idx="12"/>
          </p:nvPr>
        </p:nvSpPr>
        <p:spPr>
          <a:xfrm>
            <a:off x="5265737" y="6513512"/>
            <a:ext cx="4029074" cy="342899"/>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dk1"/>
                </a:solidFill>
                <a:latin typeface="Arial"/>
                <a:ea typeface="Arial"/>
                <a:cs typeface="Arial"/>
                <a:sym typeface="Arial"/>
              </a:rPr>
              <a:pPr marL="0" marR="0" lvl="0" indent="0" algn="r" rtl="0">
                <a:spcBef>
                  <a:spcPts val="0"/>
                </a:spcBef>
                <a:spcAft>
                  <a:spcPts val="0"/>
                </a:spcAft>
                <a:buSzPct val="25000"/>
                <a:buNone/>
              </a:pPr>
              <a:t>15</a:t>
            </a:fld>
            <a:endParaRPr lang="en-US" sz="1200" b="0" i="0" u="none" strike="noStrike" cap="none" baseline="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6918324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Shape 452"/>
          <p:cNvSpPr>
            <a:spLocks noGrp="1" noRot="1" noChangeAspect="1"/>
          </p:cNvSpPr>
          <p:nvPr>
            <p:ph type="sldImg" idx="2"/>
          </p:nvPr>
        </p:nvSpPr>
        <p:spPr>
          <a:xfrm>
            <a:off x="2933700" y="514350"/>
            <a:ext cx="3429000" cy="25717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53" name="Shape 453"/>
          <p:cNvSpPr txBox="1">
            <a:spLocks noGrp="1"/>
          </p:cNvSpPr>
          <p:nvPr>
            <p:ph type="body" idx="1"/>
          </p:nvPr>
        </p:nvSpPr>
        <p:spPr>
          <a:xfrm>
            <a:off x="930275" y="3257550"/>
            <a:ext cx="7435850" cy="30860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0" i="0" u="none" strike="noStrike" cap="none" baseline="0">
                <a:solidFill>
                  <a:schemeClr val="dk1"/>
                </a:solidFill>
                <a:latin typeface="Calibri"/>
                <a:ea typeface="Calibri"/>
                <a:cs typeface="Calibri"/>
                <a:sym typeface="Calibri"/>
              </a:rPr>
              <a:t>Ask: “Who has used a mouse before? What sound does the mouse make?”  “Which do you have for your computer today?” Ask:  “How do you hold a mouse?”  - distribute Northstar Mouse handout</a:t>
            </a:r>
          </a:p>
        </p:txBody>
      </p:sp>
      <p:sp>
        <p:nvSpPr>
          <p:cNvPr id="454" name="Shape 454"/>
          <p:cNvSpPr txBox="1">
            <a:spLocks noGrp="1"/>
          </p:cNvSpPr>
          <p:nvPr>
            <p:ph type="hdr" idx="3"/>
          </p:nvPr>
        </p:nvSpPr>
        <p:spPr>
          <a:xfrm>
            <a:off x="0" y="0"/>
            <a:ext cx="4029074" cy="3428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0" i="0" u="none" strike="noStrike" cap="none" baseline="0">
                <a:solidFill>
                  <a:schemeClr val="dk1"/>
                </a:solidFill>
                <a:latin typeface="Arial"/>
                <a:ea typeface="Arial"/>
                <a:cs typeface="Arial"/>
                <a:sym typeface="Arial"/>
              </a:rPr>
              <a:t>Created at the St. Paul Public Libraries</a:t>
            </a:r>
          </a:p>
        </p:txBody>
      </p:sp>
      <p:sp>
        <p:nvSpPr>
          <p:cNvPr id="455" name="Shape 455"/>
          <p:cNvSpPr txBox="1">
            <a:spLocks noGrp="1"/>
          </p:cNvSpPr>
          <p:nvPr>
            <p:ph type="sldNum" idx="12"/>
          </p:nvPr>
        </p:nvSpPr>
        <p:spPr>
          <a:xfrm>
            <a:off x="5265737" y="6513512"/>
            <a:ext cx="4029074" cy="342899"/>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dk1"/>
                </a:solidFill>
                <a:latin typeface="Arial"/>
                <a:ea typeface="Arial"/>
                <a:cs typeface="Arial"/>
                <a:sym typeface="Arial"/>
              </a:rPr>
              <a:pPr marL="0" marR="0" lvl="0" indent="0" algn="r" rtl="0">
                <a:spcBef>
                  <a:spcPts val="0"/>
                </a:spcBef>
                <a:spcAft>
                  <a:spcPts val="0"/>
                </a:spcAft>
                <a:buSzPct val="25000"/>
                <a:buNone/>
              </a:pPr>
              <a:t>16</a:t>
            </a:fld>
            <a:endParaRPr lang="en-US" sz="1200" b="0" i="0" u="none" strike="noStrike" cap="none" baseline="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8606762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Shape 463"/>
          <p:cNvSpPr>
            <a:spLocks noGrp="1" noRot="1" noChangeAspect="1"/>
          </p:cNvSpPr>
          <p:nvPr>
            <p:ph type="sldImg" idx="2"/>
          </p:nvPr>
        </p:nvSpPr>
        <p:spPr>
          <a:xfrm>
            <a:off x="2933700" y="514350"/>
            <a:ext cx="3429000" cy="25717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64" name="Shape 464"/>
          <p:cNvSpPr txBox="1">
            <a:spLocks noGrp="1"/>
          </p:cNvSpPr>
          <p:nvPr>
            <p:ph type="body" idx="1"/>
          </p:nvPr>
        </p:nvSpPr>
        <p:spPr>
          <a:xfrm>
            <a:off x="930275" y="3257550"/>
            <a:ext cx="7435850" cy="30860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0" i="0" u="none" strike="noStrike" cap="none" baseline="0">
                <a:solidFill>
                  <a:schemeClr val="dk1"/>
                </a:solidFill>
                <a:latin typeface="Calibri"/>
                <a:ea typeface="Calibri"/>
                <a:cs typeface="Calibri"/>
                <a:sym typeface="Calibri"/>
              </a:rPr>
              <a:t>Elicit:  Where do they use touch screens?  (banks, stores )</a:t>
            </a:r>
          </a:p>
        </p:txBody>
      </p:sp>
      <p:sp>
        <p:nvSpPr>
          <p:cNvPr id="465" name="Shape 465"/>
          <p:cNvSpPr txBox="1">
            <a:spLocks noGrp="1"/>
          </p:cNvSpPr>
          <p:nvPr>
            <p:ph type="hdr" idx="3"/>
          </p:nvPr>
        </p:nvSpPr>
        <p:spPr>
          <a:xfrm>
            <a:off x="0" y="0"/>
            <a:ext cx="4029074" cy="3428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0" i="0" u="none" strike="noStrike" cap="none" baseline="0">
                <a:solidFill>
                  <a:schemeClr val="dk1"/>
                </a:solidFill>
                <a:latin typeface="Arial"/>
                <a:ea typeface="Arial"/>
                <a:cs typeface="Arial"/>
                <a:sym typeface="Arial"/>
              </a:rPr>
              <a:t>Created at the St. Paul Public Libraries</a:t>
            </a:r>
          </a:p>
        </p:txBody>
      </p:sp>
      <p:sp>
        <p:nvSpPr>
          <p:cNvPr id="466" name="Shape 466"/>
          <p:cNvSpPr txBox="1">
            <a:spLocks noGrp="1"/>
          </p:cNvSpPr>
          <p:nvPr>
            <p:ph type="sldNum" idx="12"/>
          </p:nvPr>
        </p:nvSpPr>
        <p:spPr>
          <a:xfrm>
            <a:off x="5265737" y="6513512"/>
            <a:ext cx="4029074" cy="342899"/>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dk1"/>
                </a:solidFill>
                <a:latin typeface="Arial"/>
                <a:ea typeface="Arial"/>
                <a:cs typeface="Arial"/>
                <a:sym typeface="Arial"/>
              </a:rPr>
              <a:pPr marL="0" marR="0" lvl="0" indent="0" algn="r" rtl="0">
                <a:spcBef>
                  <a:spcPts val="0"/>
                </a:spcBef>
                <a:spcAft>
                  <a:spcPts val="0"/>
                </a:spcAft>
                <a:buSzPct val="25000"/>
                <a:buNone/>
              </a:pPr>
              <a:t>17</a:t>
            </a:fld>
            <a:endParaRPr lang="en-US" sz="1200" b="0" i="0" u="none" strike="noStrike" cap="none" baseline="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34904400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Shape 472"/>
          <p:cNvSpPr>
            <a:spLocks noGrp="1" noRot="1" noChangeAspect="1"/>
          </p:cNvSpPr>
          <p:nvPr>
            <p:ph type="sldImg" idx="2"/>
          </p:nvPr>
        </p:nvSpPr>
        <p:spPr>
          <a:xfrm>
            <a:off x="2933700" y="514350"/>
            <a:ext cx="3429000" cy="25717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73" name="Shape 473"/>
          <p:cNvSpPr txBox="1">
            <a:spLocks noGrp="1"/>
          </p:cNvSpPr>
          <p:nvPr>
            <p:ph type="body" idx="1"/>
          </p:nvPr>
        </p:nvSpPr>
        <p:spPr>
          <a:xfrm>
            <a:off x="930275" y="3257550"/>
            <a:ext cx="7435850" cy="30860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0" i="0" u="none" strike="noStrike" cap="none" baseline="0">
                <a:solidFill>
                  <a:schemeClr val="dk1"/>
                </a:solidFill>
                <a:latin typeface="Calibri"/>
                <a:ea typeface="Calibri"/>
                <a:cs typeface="Calibri"/>
                <a:sym typeface="Calibri"/>
              </a:rPr>
              <a:t>Newer laptops do not have this drive. </a:t>
            </a:r>
          </a:p>
        </p:txBody>
      </p:sp>
      <p:sp>
        <p:nvSpPr>
          <p:cNvPr id="474" name="Shape 474"/>
          <p:cNvSpPr txBox="1">
            <a:spLocks noGrp="1"/>
          </p:cNvSpPr>
          <p:nvPr>
            <p:ph type="hdr" idx="3"/>
          </p:nvPr>
        </p:nvSpPr>
        <p:spPr>
          <a:xfrm>
            <a:off x="0" y="0"/>
            <a:ext cx="4029074" cy="3428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0" i="0" u="none" strike="noStrike" cap="none" baseline="0">
                <a:solidFill>
                  <a:schemeClr val="dk1"/>
                </a:solidFill>
                <a:latin typeface="Arial"/>
                <a:ea typeface="Arial"/>
                <a:cs typeface="Arial"/>
                <a:sym typeface="Arial"/>
              </a:rPr>
              <a:t>Created at the St. Paul Public Libraries</a:t>
            </a:r>
          </a:p>
        </p:txBody>
      </p:sp>
      <p:sp>
        <p:nvSpPr>
          <p:cNvPr id="475" name="Shape 475"/>
          <p:cNvSpPr txBox="1">
            <a:spLocks noGrp="1"/>
          </p:cNvSpPr>
          <p:nvPr>
            <p:ph type="sldNum" idx="12"/>
          </p:nvPr>
        </p:nvSpPr>
        <p:spPr>
          <a:xfrm>
            <a:off x="5265737" y="6513512"/>
            <a:ext cx="4029074" cy="342899"/>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dk1"/>
                </a:solidFill>
                <a:latin typeface="Arial"/>
                <a:ea typeface="Arial"/>
                <a:cs typeface="Arial"/>
                <a:sym typeface="Arial"/>
              </a:rPr>
              <a:pPr marL="0" marR="0" lvl="0" indent="0" algn="r" rtl="0">
                <a:spcBef>
                  <a:spcPts val="0"/>
                </a:spcBef>
                <a:spcAft>
                  <a:spcPts val="0"/>
                </a:spcAft>
                <a:buSzPct val="25000"/>
                <a:buNone/>
              </a:pPr>
              <a:t>18</a:t>
            </a:fld>
            <a:endParaRPr lang="en-US" sz="1200" b="0" i="0" u="none" strike="noStrike" cap="none" baseline="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24608672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Shape 481"/>
          <p:cNvSpPr>
            <a:spLocks noGrp="1" noRot="1" noChangeAspect="1"/>
          </p:cNvSpPr>
          <p:nvPr>
            <p:ph type="sldImg" idx="2"/>
          </p:nvPr>
        </p:nvSpPr>
        <p:spPr>
          <a:xfrm>
            <a:off x="2933700" y="514350"/>
            <a:ext cx="3429000" cy="25717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82" name="Shape 482"/>
          <p:cNvSpPr txBox="1">
            <a:spLocks noGrp="1"/>
          </p:cNvSpPr>
          <p:nvPr>
            <p:ph type="body" idx="1"/>
          </p:nvPr>
        </p:nvSpPr>
        <p:spPr>
          <a:xfrm>
            <a:off x="930275" y="3257550"/>
            <a:ext cx="7435850" cy="30860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0" i="0" u="none" strike="noStrike" cap="none" baseline="0">
                <a:solidFill>
                  <a:schemeClr val="dk1"/>
                </a:solidFill>
                <a:latin typeface="Calibri"/>
                <a:ea typeface="Calibri"/>
                <a:cs typeface="Calibri"/>
                <a:sym typeface="Calibri"/>
              </a:rPr>
              <a:t>Microsoft Surfaces Tablets  have a different Power button</a:t>
            </a:r>
          </a:p>
        </p:txBody>
      </p:sp>
      <p:sp>
        <p:nvSpPr>
          <p:cNvPr id="483" name="Shape 483"/>
          <p:cNvSpPr txBox="1">
            <a:spLocks noGrp="1"/>
          </p:cNvSpPr>
          <p:nvPr>
            <p:ph type="hdr" idx="3"/>
          </p:nvPr>
        </p:nvSpPr>
        <p:spPr>
          <a:xfrm>
            <a:off x="0" y="0"/>
            <a:ext cx="4029074" cy="3428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0" i="0" u="none" strike="noStrike" cap="none" baseline="0">
                <a:solidFill>
                  <a:schemeClr val="dk1"/>
                </a:solidFill>
                <a:latin typeface="Arial"/>
                <a:ea typeface="Arial"/>
                <a:cs typeface="Arial"/>
                <a:sym typeface="Arial"/>
              </a:rPr>
              <a:t>Created at the St. Paul Public Libraries</a:t>
            </a:r>
          </a:p>
        </p:txBody>
      </p:sp>
      <p:sp>
        <p:nvSpPr>
          <p:cNvPr id="484" name="Shape 484"/>
          <p:cNvSpPr txBox="1">
            <a:spLocks noGrp="1"/>
          </p:cNvSpPr>
          <p:nvPr>
            <p:ph type="sldNum" idx="12"/>
          </p:nvPr>
        </p:nvSpPr>
        <p:spPr>
          <a:xfrm>
            <a:off x="5265737" y="6513512"/>
            <a:ext cx="4029074" cy="342899"/>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dk1"/>
                </a:solidFill>
                <a:latin typeface="Arial"/>
                <a:ea typeface="Arial"/>
                <a:cs typeface="Arial"/>
                <a:sym typeface="Arial"/>
              </a:rPr>
              <a:pPr marL="0" marR="0" lvl="0" indent="0" algn="r" rtl="0">
                <a:spcBef>
                  <a:spcPts val="0"/>
                </a:spcBef>
                <a:spcAft>
                  <a:spcPts val="0"/>
                </a:spcAft>
                <a:buSzPct val="25000"/>
                <a:buNone/>
              </a:pPr>
              <a:t>19</a:t>
            </a:fld>
            <a:endParaRPr lang="en-US" sz="1200" b="0" i="0" u="none" strike="noStrike" cap="none" baseline="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2668528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Shape 312"/>
          <p:cNvSpPr>
            <a:spLocks noGrp="1" noRot="1" noChangeAspect="1"/>
          </p:cNvSpPr>
          <p:nvPr>
            <p:ph type="sldImg" idx="2"/>
          </p:nvPr>
        </p:nvSpPr>
        <p:spPr>
          <a:xfrm>
            <a:off x="2933700" y="514350"/>
            <a:ext cx="3429000" cy="25717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313" name="Shape 313"/>
          <p:cNvSpPr txBox="1">
            <a:spLocks noGrp="1"/>
          </p:cNvSpPr>
          <p:nvPr>
            <p:ph type="body" idx="1"/>
          </p:nvPr>
        </p:nvSpPr>
        <p:spPr>
          <a:xfrm>
            <a:off x="930275" y="3257550"/>
            <a:ext cx="7435850" cy="30860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0" i="0" u="none" strike="noStrike" cap="none" baseline="0">
                <a:solidFill>
                  <a:schemeClr val="dk1"/>
                </a:solidFill>
                <a:latin typeface="Calibri"/>
                <a:ea typeface="Calibri"/>
                <a:cs typeface="Calibri"/>
                <a:sym typeface="Calibri"/>
              </a:rPr>
              <a:t>Introduce teachers, volunteer(s). Students introduce themselves if there are new students. </a:t>
            </a:r>
          </a:p>
        </p:txBody>
      </p:sp>
      <p:sp>
        <p:nvSpPr>
          <p:cNvPr id="314" name="Shape 314"/>
          <p:cNvSpPr txBox="1">
            <a:spLocks noGrp="1"/>
          </p:cNvSpPr>
          <p:nvPr>
            <p:ph type="hdr" idx="3"/>
          </p:nvPr>
        </p:nvSpPr>
        <p:spPr>
          <a:xfrm>
            <a:off x="0" y="0"/>
            <a:ext cx="4029074" cy="3428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0" i="0" u="none" strike="noStrike" cap="none" baseline="0">
                <a:solidFill>
                  <a:schemeClr val="dk1"/>
                </a:solidFill>
                <a:latin typeface="Arial"/>
                <a:ea typeface="Arial"/>
                <a:cs typeface="Arial"/>
                <a:sym typeface="Arial"/>
              </a:rPr>
              <a:t>Created at the St. Paul Public Libraries</a:t>
            </a:r>
          </a:p>
        </p:txBody>
      </p:sp>
      <p:sp>
        <p:nvSpPr>
          <p:cNvPr id="315" name="Shape 315"/>
          <p:cNvSpPr txBox="1">
            <a:spLocks noGrp="1"/>
          </p:cNvSpPr>
          <p:nvPr>
            <p:ph type="sldNum" idx="12"/>
          </p:nvPr>
        </p:nvSpPr>
        <p:spPr>
          <a:xfrm>
            <a:off x="5265737" y="6513512"/>
            <a:ext cx="4029074" cy="342899"/>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dk1"/>
                </a:solidFill>
                <a:latin typeface="Arial"/>
                <a:ea typeface="Arial"/>
                <a:cs typeface="Arial"/>
                <a:sym typeface="Arial"/>
              </a:rPr>
              <a:pPr marL="0" marR="0" lvl="0" indent="0" algn="r" rtl="0">
                <a:spcBef>
                  <a:spcPts val="0"/>
                </a:spcBef>
                <a:spcAft>
                  <a:spcPts val="0"/>
                </a:spcAft>
                <a:buSzPct val="25000"/>
                <a:buNone/>
              </a:pPr>
              <a:t>2</a:t>
            </a:fld>
            <a:endParaRPr lang="en-US" sz="1200" b="0" i="0" u="none" strike="noStrike" cap="none" baseline="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5619853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Shape 490"/>
          <p:cNvSpPr>
            <a:spLocks noGrp="1" noRot="1" noChangeAspect="1"/>
          </p:cNvSpPr>
          <p:nvPr>
            <p:ph type="sldImg" idx="2"/>
          </p:nvPr>
        </p:nvSpPr>
        <p:spPr>
          <a:xfrm>
            <a:off x="2933700" y="514350"/>
            <a:ext cx="3429000" cy="25717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1" name="Shape 491"/>
          <p:cNvSpPr txBox="1">
            <a:spLocks noGrp="1"/>
          </p:cNvSpPr>
          <p:nvPr>
            <p:ph type="body" idx="1"/>
          </p:nvPr>
        </p:nvSpPr>
        <p:spPr>
          <a:xfrm>
            <a:off x="930275" y="3257550"/>
            <a:ext cx="7435850" cy="30860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0" i="0" u="none" strike="noStrike" cap="none" baseline="0">
                <a:solidFill>
                  <a:schemeClr val="dk1"/>
                </a:solidFill>
                <a:latin typeface="Calibri"/>
                <a:ea typeface="Calibri"/>
                <a:cs typeface="Calibri"/>
                <a:sym typeface="Calibri"/>
              </a:rPr>
              <a:t>Ask: “What are these symbols?”  Surfaces only have a headphone port, the microphone is “built into” the Tablet?”</a:t>
            </a:r>
          </a:p>
          <a:p>
            <a:pPr marL="0" marR="0" lvl="0" indent="0" algn="l" rtl="0">
              <a:spcBef>
                <a:spcPts val="360"/>
              </a:spcBef>
              <a:spcAft>
                <a:spcPts val="0"/>
              </a:spcAft>
              <a:buSzPct val="25000"/>
              <a:buNone/>
            </a:pPr>
            <a:r>
              <a:rPr lang="en-US" sz="1200" b="0" i="0" u="none" strike="noStrike" cap="none" baseline="0">
                <a:solidFill>
                  <a:schemeClr val="dk1"/>
                </a:solidFill>
                <a:latin typeface="Calibri"/>
                <a:ea typeface="Calibri"/>
                <a:cs typeface="Calibri"/>
                <a:sym typeface="Calibri"/>
              </a:rPr>
              <a:t>Ask students to locate these ports.  Headphones and microphones jacks have the same pictures on them to help identify where they should be plugged in on the computer. </a:t>
            </a:r>
          </a:p>
        </p:txBody>
      </p:sp>
      <p:sp>
        <p:nvSpPr>
          <p:cNvPr id="492" name="Shape 492"/>
          <p:cNvSpPr txBox="1">
            <a:spLocks noGrp="1"/>
          </p:cNvSpPr>
          <p:nvPr>
            <p:ph type="hdr" idx="3"/>
          </p:nvPr>
        </p:nvSpPr>
        <p:spPr>
          <a:xfrm>
            <a:off x="0" y="0"/>
            <a:ext cx="4029074" cy="3428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0" i="0" u="none" strike="noStrike" cap="none" baseline="0">
                <a:solidFill>
                  <a:schemeClr val="dk1"/>
                </a:solidFill>
                <a:latin typeface="Arial"/>
                <a:ea typeface="Arial"/>
                <a:cs typeface="Arial"/>
                <a:sym typeface="Arial"/>
              </a:rPr>
              <a:t>Created at the St. Paul Public Libraries</a:t>
            </a:r>
          </a:p>
        </p:txBody>
      </p:sp>
      <p:sp>
        <p:nvSpPr>
          <p:cNvPr id="493" name="Shape 493"/>
          <p:cNvSpPr txBox="1">
            <a:spLocks noGrp="1"/>
          </p:cNvSpPr>
          <p:nvPr>
            <p:ph type="sldNum" idx="12"/>
          </p:nvPr>
        </p:nvSpPr>
        <p:spPr>
          <a:xfrm>
            <a:off x="5265737" y="6513512"/>
            <a:ext cx="4029074" cy="342899"/>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dk1"/>
                </a:solidFill>
                <a:latin typeface="Arial"/>
                <a:ea typeface="Arial"/>
                <a:cs typeface="Arial"/>
                <a:sym typeface="Arial"/>
              </a:rPr>
              <a:pPr marL="0" marR="0" lvl="0" indent="0" algn="r" rtl="0">
                <a:spcBef>
                  <a:spcPts val="0"/>
                </a:spcBef>
                <a:spcAft>
                  <a:spcPts val="0"/>
                </a:spcAft>
                <a:buSzPct val="25000"/>
                <a:buNone/>
              </a:pPr>
              <a:t>20</a:t>
            </a:fld>
            <a:endParaRPr lang="en-US" sz="1200" b="0" i="0" u="none" strike="noStrike" cap="none" baseline="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42739144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Shape 499"/>
          <p:cNvSpPr>
            <a:spLocks noGrp="1" noRot="1" noChangeAspect="1"/>
          </p:cNvSpPr>
          <p:nvPr>
            <p:ph type="sldImg" idx="2"/>
          </p:nvPr>
        </p:nvSpPr>
        <p:spPr>
          <a:xfrm>
            <a:off x="2933700" y="514350"/>
            <a:ext cx="3429000" cy="25717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500" name="Shape 500"/>
          <p:cNvSpPr txBox="1">
            <a:spLocks noGrp="1"/>
          </p:cNvSpPr>
          <p:nvPr>
            <p:ph type="body" idx="1"/>
          </p:nvPr>
        </p:nvSpPr>
        <p:spPr>
          <a:xfrm>
            <a:off x="930275" y="3257550"/>
            <a:ext cx="7435850" cy="30860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0" i="0" u="none" strike="noStrike" cap="none" baseline="0">
                <a:solidFill>
                  <a:schemeClr val="dk1"/>
                </a:solidFill>
                <a:latin typeface="Calibri"/>
                <a:ea typeface="Calibri"/>
                <a:cs typeface="Calibri"/>
                <a:sym typeface="Calibri"/>
              </a:rPr>
              <a:t>Show students flash drives</a:t>
            </a:r>
          </a:p>
        </p:txBody>
      </p:sp>
      <p:sp>
        <p:nvSpPr>
          <p:cNvPr id="501" name="Shape 501"/>
          <p:cNvSpPr txBox="1">
            <a:spLocks noGrp="1"/>
          </p:cNvSpPr>
          <p:nvPr>
            <p:ph type="hdr" idx="3"/>
          </p:nvPr>
        </p:nvSpPr>
        <p:spPr>
          <a:xfrm>
            <a:off x="0" y="0"/>
            <a:ext cx="4029074" cy="3428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0" i="0" u="none" strike="noStrike" cap="none" baseline="0">
                <a:solidFill>
                  <a:schemeClr val="dk1"/>
                </a:solidFill>
                <a:latin typeface="Arial"/>
                <a:ea typeface="Arial"/>
                <a:cs typeface="Arial"/>
                <a:sym typeface="Arial"/>
              </a:rPr>
              <a:t>Created at the St. Paul Public Libraries</a:t>
            </a:r>
          </a:p>
        </p:txBody>
      </p:sp>
      <p:sp>
        <p:nvSpPr>
          <p:cNvPr id="502" name="Shape 502"/>
          <p:cNvSpPr txBox="1">
            <a:spLocks noGrp="1"/>
          </p:cNvSpPr>
          <p:nvPr>
            <p:ph type="sldNum" idx="12"/>
          </p:nvPr>
        </p:nvSpPr>
        <p:spPr>
          <a:xfrm>
            <a:off x="5265737" y="6513512"/>
            <a:ext cx="4029074" cy="342899"/>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dk1"/>
                </a:solidFill>
                <a:latin typeface="Arial"/>
                <a:ea typeface="Arial"/>
                <a:cs typeface="Arial"/>
                <a:sym typeface="Arial"/>
              </a:rPr>
              <a:pPr marL="0" marR="0" lvl="0" indent="0" algn="r" rtl="0">
                <a:spcBef>
                  <a:spcPts val="0"/>
                </a:spcBef>
                <a:spcAft>
                  <a:spcPts val="0"/>
                </a:spcAft>
                <a:buSzPct val="25000"/>
                <a:buNone/>
              </a:pPr>
              <a:t>21</a:t>
            </a:fld>
            <a:endParaRPr lang="en-US" sz="1200" b="0" i="0" u="none" strike="noStrike" cap="none" baseline="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22994356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Shape 510"/>
          <p:cNvSpPr>
            <a:spLocks noGrp="1" noRot="1" noChangeAspect="1"/>
          </p:cNvSpPr>
          <p:nvPr>
            <p:ph type="sldImg" idx="2"/>
          </p:nvPr>
        </p:nvSpPr>
        <p:spPr>
          <a:xfrm>
            <a:off x="2933700" y="514350"/>
            <a:ext cx="3429000" cy="25717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511" name="Shape 511"/>
          <p:cNvSpPr txBox="1">
            <a:spLocks noGrp="1"/>
          </p:cNvSpPr>
          <p:nvPr>
            <p:ph type="body" idx="1"/>
          </p:nvPr>
        </p:nvSpPr>
        <p:spPr>
          <a:xfrm>
            <a:off x="930275" y="3257550"/>
            <a:ext cx="7435850" cy="30860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0" i="0" u="none" strike="noStrike" cap="none" baseline="0">
                <a:solidFill>
                  <a:schemeClr val="dk1"/>
                </a:solidFill>
                <a:latin typeface="Calibri"/>
                <a:ea typeface="Calibri"/>
                <a:cs typeface="Calibri"/>
                <a:sym typeface="Calibri"/>
              </a:rPr>
              <a:t>Word list is animated on click .   Elicit which hardware puts information into a computer and which ones allow information to come out of the computer. A few can do both. </a:t>
            </a:r>
          </a:p>
        </p:txBody>
      </p:sp>
      <p:sp>
        <p:nvSpPr>
          <p:cNvPr id="512" name="Shape 512"/>
          <p:cNvSpPr txBox="1">
            <a:spLocks noGrp="1"/>
          </p:cNvSpPr>
          <p:nvPr>
            <p:ph type="sldNum" idx="12"/>
          </p:nvPr>
        </p:nvSpPr>
        <p:spPr>
          <a:xfrm>
            <a:off x="5265737" y="6513512"/>
            <a:ext cx="4029074" cy="342899"/>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dk1"/>
                </a:solidFill>
                <a:latin typeface="Arial"/>
                <a:ea typeface="Arial"/>
                <a:cs typeface="Arial"/>
                <a:sym typeface="Arial"/>
              </a:rPr>
              <a:pPr marL="0" marR="0" lvl="0" indent="0" algn="r" rtl="0">
                <a:spcBef>
                  <a:spcPts val="0"/>
                </a:spcBef>
                <a:spcAft>
                  <a:spcPts val="0"/>
                </a:spcAft>
                <a:buSzPct val="25000"/>
                <a:buNone/>
              </a:pPr>
              <a:t>22</a:t>
            </a:fld>
            <a:endParaRPr lang="en-US" sz="1200" b="0" i="0" u="none" strike="noStrike" cap="none" baseline="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20739777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Shape 517"/>
          <p:cNvSpPr>
            <a:spLocks noGrp="1" noRot="1" noChangeAspect="1"/>
          </p:cNvSpPr>
          <p:nvPr>
            <p:ph type="sldImg" idx="2"/>
          </p:nvPr>
        </p:nvSpPr>
        <p:spPr>
          <a:xfrm>
            <a:off x="2933700" y="514350"/>
            <a:ext cx="3429000" cy="25717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518" name="Shape 518"/>
          <p:cNvSpPr txBox="1">
            <a:spLocks noGrp="1"/>
          </p:cNvSpPr>
          <p:nvPr>
            <p:ph type="body" idx="1"/>
          </p:nvPr>
        </p:nvSpPr>
        <p:spPr>
          <a:xfrm>
            <a:off x="930275" y="3257550"/>
            <a:ext cx="7435850" cy="30860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0" i="0" u="none" strike="noStrike" cap="none" baseline="0">
                <a:solidFill>
                  <a:schemeClr val="dk1"/>
                </a:solidFill>
                <a:latin typeface="Calibri"/>
                <a:ea typeface="Calibri"/>
                <a:cs typeface="Calibri"/>
                <a:sym typeface="Calibri"/>
              </a:rPr>
              <a:t>“Now, you can practice using the mouse and typing.”  Demo mouse hover and “Ctrl/Click” to open links.  Show how each site works.  Circulate, assist students </a:t>
            </a:r>
          </a:p>
        </p:txBody>
      </p:sp>
      <p:sp>
        <p:nvSpPr>
          <p:cNvPr id="519" name="Shape 519"/>
          <p:cNvSpPr txBox="1">
            <a:spLocks noGrp="1"/>
          </p:cNvSpPr>
          <p:nvPr>
            <p:ph type="hdr" idx="3"/>
          </p:nvPr>
        </p:nvSpPr>
        <p:spPr>
          <a:xfrm>
            <a:off x="0" y="0"/>
            <a:ext cx="4029074" cy="3428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0" i="0" u="none" strike="noStrike" cap="none" baseline="0">
                <a:solidFill>
                  <a:schemeClr val="dk1"/>
                </a:solidFill>
                <a:latin typeface="Arial"/>
                <a:ea typeface="Arial"/>
                <a:cs typeface="Arial"/>
                <a:sym typeface="Arial"/>
              </a:rPr>
              <a:t>Created at the St. Paul Public Libraries</a:t>
            </a:r>
          </a:p>
        </p:txBody>
      </p:sp>
      <p:sp>
        <p:nvSpPr>
          <p:cNvPr id="520" name="Shape 520"/>
          <p:cNvSpPr txBox="1">
            <a:spLocks noGrp="1"/>
          </p:cNvSpPr>
          <p:nvPr>
            <p:ph type="sldNum" idx="12"/>
          </p:nvPr>
        </p:nvSpPr>
        <p:spPr>
          <a:xfrm>
            <a:off x="5265737" y="6513512"/>
            <a:ext cx="4029074" cy="342899"/>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dk1"/>
                </a:solidFill>
                <a:latin typeface="Arial"/>
                <a:ea typeface="Arial"/>
                <a:cs typeface="Arial"/>
                <a:sym typeface="Arial"/>
              </a:rPr>
              <a:pPr marL="0" marR="0" lvl="0" indent="0" algn="r" rtl="0">
                <a:spcBef>
                  <a:spcPts val="0"/>
                </a:spcBef>
                <a:spcAft>
                  <a:spcPts val="0"/>
                </a:spcAft>
                <a:buSzPct val="25000"/>
                <a:buNone/>
              </a:pPr>
              <a:t>23</a:t>
            </a:fld>
            <a:endParaRPr lang="en-US" sz="1200" b="0" i="0" u="none" strike="noStrike" cap="none" baseline="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8652985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Shape 525"/>
          <p:cNvSpPr>
            <a:spLocks noGrp="1" noRot="1" noChangeAspect="1"/>
          </p:cNvSpPr>
          <p:nvPr>
            <p:ph type="sldImg" idx="2"/>
          </p:nvPr>
        </p:nvSpPr>
        <p:spPr>
          <a:xfrm>
            <a:off x="2933700" y="514350"/>
            <a:ext cx="3429000" cy="25717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526" name="Shape 526"/>
          <p:cNvSpPr txBox="1">
            <a:spLocks noGrp="1"/>
          </p:cNvSpPr>
          <p:nvPr>
            <p:ph type="body" idx="1"/>
          </p:nvPr>
        </p:nvSpPr>
        <p:spPr>
          <a:xfrm>
            <a:off x="930275" y="3257550"/>
            <a:ext cx="7435850" cy="30860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0" i="0" u="none" strike="noStrike" cap="none" baseline="0">
                <a:solidFill>
                  <a:schemeClr val="dk1"/>
                </a:solidFill>
                <a:latin typeface="Calibri"/>
                <a:ea typeface="Calibri"/>
                <a:cs typeface="Calibri"/>
                <a:sym typeface="Calibri"/>
              </a:rPr>
              <a:t>For #1 - Ask for a raise hands on each bullet</a:t>
            </a:r>
          </a:p>
        </p:txBody>
      </p:sp>
      <p:sp>
        <p:nvSpPr>
          <p:cNvPr id="527" name="Shape 527"/>
          <p:cNvSpPr txBox="1">
            <a:spLocks noGrp="1"/>
          </p:cNvSpPr>
          <p:nvPr>
            <p:ph type="hdr" idx="3"/>
          </p:nvPr>
        </p:nvSpPr>
        <p:spPr>
          <a:xfrm>
            <a:off x="0" y="0"/>
            <a:ext cx="4029074" cy="3428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0" i="0" u="none" strike="noStrike" cap="none" baseline="0">
                <a:solidFill>
                  <a:schemeClr val="dk1"/>
                </a:solidFill>
                <a:latin typeface="Arial"/>
                <a:ea typeface="Arial"/>
                <a:cs typeface="Arial"/>
                <a:sym typeface="Arial"/>
              </a:rPr>
              <a:t>Created at the St. Paul Public Libraries</a:t>
            </a:r>
          </a:p>
        </p:txBody>
      </p:sp>
      <p:sp>
        <p:nvSpPr>
          <p:cNvPr id="528" name="Shape 528"/>
          <p:cNvSpPr txBox="1">
            <a:spLocks noGrp="1"/>
          </p:cNvSpPr>
          <p:nvPr>
            <p:ph type="sldNum" idx="12"/>
          </p:nvPr>
        </p:nvSpPr>
        <p:spPr>
          <a:xfrm>
            <a:off x="5265737" y="6513512"/>
            <a:ext cx="4029074" cy="342899"/>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dk1"/>
                </a:solidFill>
                <a:latin typeface="Arial"/>
                <a:ea typeface="Arial"/>
                <a:cs typeface="Arial"/>
                <a:sym typeface="Arial"/>
              </a:rPr>
              <a:pPr marL="0" marR="0" lvl="0" indent="0" algn="r" rtl="0">
                <a:spcBef>
                  <a:spcPts val="0"/>
                </a:spcBef>
                <a:spcAft>
                  <a:spcPts val="0"/>
                </a:spcAft>
                <a:buSzPct val="25000"/>
                <a:buNone/>
              </a:pPr>
              <a:t>24</a:t>
            </a:fld>
            <a:endParaRPr lang="en-US" sz="1200" b="0" i="0" u="none" strike="noStrike" cap="none" baseline="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6915281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Shape 533"/>
          <p:cNvSpPr>
            <a:spLocks noGrp="1" noRot="1" noChangeAspect="1"/>
          </p:cNvSpPr>
          <p:nvPr>
            <p:ph type="sldImg" idx="2"/>
          </p:nvPr>
        </p:nvSpPr>
        <p:spPr>
          <a:xfrm>
            <a:off x="2933700" y="514350"/>
            <a:ext cx="3429000" cy="25717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534" name="Shape 534"/>
          <p:cNvSpPr txBox="1">
            <a:spLocks noGrp="1"/>
          </p:cNvSpPr>
          <p:nvPr>
            <p:ph type="body" idx="1"/>
          </p:nvPr>
        </p:nvSpPr>
        <p:spPr>
          <a:xfrm>
            <a:off x="930275" y="3257550"/>
            <a:ext cx="7435850" cy="30860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0" i="0" u="none" strike="noStrike" cap="none" baseline="0" dirty="0">
                <a:solidFill>
                  <a:schemeClr val="dk1"/>
                </a:solidFill>
                <a:latin typeface="Calibri"/>
                <a:ea typeface="Calibri"/>
                <a:cs typeface="Calibri"/>
                <a:sym typeface="Calibri"/>
              </a:rPr>
              <a:t>Number 1 for homework is the </a:t>
            </a:r>
            <a:r>
              <a:rPr lang="en-US" sz="1200" b="0" i="0" u="none" strike="noStrike" cap="none" baseline="0" dirty="0" smtClean="0">
                <a:solidFill>
                  <a:schemeClr val="dk1"/>
                </a:solidFill>
                <a:latin typeface="Calibri"/>
                <a:ea typeface="Calibri"/>
                <a:cs typeface="Calibri"/>
                <a:sym typeface="Calibri"/>
              </a:rPr>
              <a:t>final 3 slides copied from an MS Word document.  You could print these three slides to give to the students or print the “Hardware Matching” document from the RIFLI “Find Resources” </a:t>
            </a:r>
            <a:r>
              <a:rPr lang="en-US" sz="1200" b="0" i="0" u="none" strike="noStrike" cap="none" baseline="0" smtClean="0">
                <a:solidFill>
                  <a:schemeClr val="dk1"/>
                </a:solidFill>
                <a:latin typeface="Calibri"/>
                <a:ea typeface="Calibri"/>
                <a:cs typeface="Calibri"/>
                <a:sym typeface="Calibri"/>
              </a:rPr>
              <a:t>web page.</a:t>
            </a:r>
            <a:endParaRPr lang="en-US" sz="1200" b="0" i="0" u="none" strike="noStrike" cap="none" baseline="0" dirty="0">
              <a:solidFill>
                <a:schemeClr val="dk1"/>
              </a:solidFill>
              <a:latin typeface="Calibri"/>
              <a:ea typeface="Calibri"/>
              <a:cs typeface="Calibri"/>
              <a:sym typeface="Calibri"/>
            </a:endParaRPr>
          </a:p>
        </p:txBody>
      </p:sp>
      <p:sp>
        <p:nvSpPr>
          <p:cNvPr id="535" name="Shape 535"/>
          <p:cNvSpPr txBox="1">
            <a:spLocks noGrp="1"/>
          </p:cNvSpPr>
          <p:nvPr>
            <p:ph type="hdr" idx="3"/>
          </p:nvPr>
        </p:nvSpPr>
        <p:spPr>
          <a:xfrm>
            <a:off x="0" y="0"/>
            <a:ext cx="4029074" cy="3428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0" i="0" u="none" strike="noStrike" cap="none" baseline="0">
                <a:solidFill>
                  <a:schemeClr val="dk1"/>
                </a:solidFill>
                <a:latin typeface="Arial"/>
                <a:ea typeface="Arial"/>
                <a:cs typeface="Arial"/>
                <a:sym typeface="Arial"/>
              </a:rPr>
              <a:t>Created at the St. Paul Public Libraries</a:t>
            </a:r>
          </a:p>
        </p:txBody>
      </p:sp>
      <p:sp>
        <p:nvSpPr>
          <p:cNvPr id="536" name="Shape 536"/>
          <p:cNvSpPr txBox="1">
            <a:spLocks noGrp="1"/>
          </p:cNvSpPr>
          <p:nvPr>
            <p:ph type="sldNum" idx="12"/>
          </p:nvPr>
        </p:nvSpPr>
        <p:spPr>
          <a:xfrm>
            <a:off x="5265737" y="6513512"/>
            <a:ext cx="4029074" cy="342899"/>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dk1"/>
                </a:solidFill>
                <a:latin typeface="Arial"/>
                <a:ea typeface="Arial"/>
                <a:cs typeface="Arial"/>
                <a:sym typeface="Arial"/>
              </a:rPr>
              <a:pPr marL="0" marR="0" lvl="0" indent="0" algn="r" rtl="0">
                <a:spcBef>
                  <a:spcPts val="0"/>
                </a:spcBef>
                <a:spcAft>
                  <a:spcPts val="0"/>
                </a:spcAft>
                <a:buSzPct val="25000"/>
                <a:buNone/>
              </a:pPr>
              <a:t>25</a:t>
            </a:fld>
            <a:endParaRPr lang="en-US" sz="1200" b="0" i="0" u="none" strike="noStrike" cap="none" baseline="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31668106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Shape 556"/>
          <p:cNvSpPr>
            <a:spLocks noGrp="1" noRot="1" noChangeAspect="1"/>
          </p:cNvSpPr>
          <p:nvPr>
            <p:ph type="sldImg" idx="2"/>
          </p:nvPr>
        </p:nvSpPr>
        <p:spPr>
          <a:xfrm>
            <a:off x="2933700" y="514350"/>
            <a:ext cx="3429000" cy="25717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557" name="Shape 557"/>
          <p:cNvSpPr txBox="1">
            <a:spLocks noGrp="1"/>
          </p:cNvSpPr>
          <p:nvPr>
            <p:ph type="body" idx="1"/>
          </p:nvPr>
        </p:nvSpPr>
        <p:spPr>
          <a:xfrm>
            <a:off x="930275" y="3257550"/>
            <a:ext cx="7435850" cy="30860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a:solidFill>
                <a:schemeClr val="dk1"/>
              </a:solidFill>
              <a:latin typeface="Calibri"/>
              <a:ea typeface="Calibri"/>
              <a:cs typeface="Calibri"/>
              <a:sym typeface="Calibri"/>
            </a:endParaRPr>
          </a:p>
        </p:txBody>
      </p:sp>
      <p:sp>
        <p:nvSpPr>
          <p:cNvPr id="558" name="Shape 558"/>
          <p:cNvSpPr txBox="1">
            <a:spLocks noGrp="1"/>
          </p:cNvSpPr>
          <p:nvPr>
            <p:ph type="hdr" idx="3"/>
          </p:nvPr>
        </p:nvSpPr>
        <p:spPr>
          <a:xfrm>
            <a:off x="0" y="0"/>
            <a:ext cx="4029074" cy="3428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0" i="0" u="none" strike="noStrike" cap="none" baseline="0">
                <a:solidFill>
                  <a:schemeClr val="dk1"/>
                </a:solidFill>
                <a:latin typeface="Arial"/>
                <a:ea typeface="Arial"/>
                <a:cs typeface="Arial"/>
                <a:sym typeface="Arial"/>
              </a:rPr>
              <a:t>Created at the St. Paul Public Libraries</a:t>
            </a:r>
          </a:p>
        </p:txBody>
      </p:sp>
      <p:sp>
        <p:nvSpPr>
          <p:cNvPr id="559" name="Shape 559"/>
          <p:cNvSpPr txBox="1">
            <a:spLocks noGrp="1"/>
          </p:cNvSpPr>
          <p:nvPr>
            <p:ph type="sldNum" idx="12"/>
          </p:nvPr>
        </p:nvSpPr>
        <p:spPr>
          <a:xfrm>
            <a:off x="5265737" y="6513512"/>
            <a:ext cx="4029074" cy="342899"/>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dk1"/>
                </a:solidFill>
                <a:latin typeface="Arial"/>
                <a:ea typeface="Arial"/>
                <a:cs typeface="Arial"/>
                <a:sym typeface="Arial"/>
              </a:rPr>
              <a:pPr marL="0" marR="0" lvl="0" indent="0" algn="r" rtl="0">
                <a:spcBef>
                  <a:spcPts val="0"/>
                </a:spcBef>
                <a:spcAft>
                  <a:spcPts val="0"/>
                </a:spcAft>
                <a:buSzPct val="25000"/>
                <a:buNone/>
              </a:pPr>
              <a:t>26</a:t>
            </a:fld>
            <a:endParaRPr lang="en-US" sz="1200" b="0" i="0" u="none" strike="noStrike" cap="none" baseline="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13207863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Shape 541"/>
          <p:cNvSpPr>
            <a:spLocks noGrp="1" noRot="1" noChangeAspect="1"/>
          </p:cNvSpPr>
          <p:nvPr>
            <p:ph type="sldImg" idx="2"/>
          </p:nvPr>
        </p:nvSpPr>
        <p:spPr>
          <a:xfrm>
            <a:off x="2933700" y="514350"/>
            <a:ext cx="3429000" cy="25717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542" name="Shape 542"/>
          <p:cNvSpPr txBox="1">
            <a:spLocks noGrp="1"/>
          </p:cNvSpPr>
          <p:nvPr>
            <p:ph type="body" idx="1"/>
          </p:nvPr>
        </p:nvSpPr>
        <p:spPr>
          <a:xfrm>
            <a:off x="930275" y="3257550"/>
            <a:ext cx="7435850" cy="30860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0" i="0" u="none" strike="noStrike" cap="none" baseline="0">
                <a:solidFill>
                  <a:schemeClr val="dk1"/>
                </a:solidFill>
                <a:latin typeface="Calibri"/>
                <a:ea typeface="Calibri"/>
                <a:cs typeface="Calibri"/>
                <a:sym typeface="Calibri"/>
              </a:rPr>
              <a:t>This is designed to be a tactile activity where students match the picture with the name and the function.  Right click on the link and select “open hyperlink” for hard copies of the matching activity for homework.  These pages should be printed and cut up for students to match at home.  Beginner students can match pictures with words.  More advanced students can math pictures with words and with definitions. </a:t>
            </a:r>
          </a:p>
        </p:txBody>
      </p:sp>
    </p:spTree>
    <p:extLst>
      <p:ext uri="{BB962C8B-B14F-4D97-AF65-F5344CB8AC3E}">
        <p14:creationId xmlns:p14="http://schemas.microsoft.com/office/powerpoint/2010/main" xmlns="" val="3366448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Shape 320"/>
          <p:cNvSpPr txBox="1">
            <a:spLocks noGrp="1"/>
          </p:cNvSpPr>
          <p:nvPr>
            <p:ph type="body" idx="1"/>
          </p:nvPr>
        </p:nvSpPr>
        <p:spPr>
          <a:xfrm>
            <a:off x="930275" y="3257550"/>
            <a:ext cx="7435850" cy="3086099"/>
          </a:xfrm>
          <a:prstGeom prst="rect">
            <a:avLst/>
          </a:prstGeom>
        </p:spPr>
        <p:txBody>
          <a:bodyPr lIns="91425" tIns="91425" rIns="91425" bIns="91425" anchor="t" anchorCtr="0">
            <a:noAutofit/>
          </a:bodyPr>
          <a:lstStyle/>
          <a:p>
            <a:pPr>
              <a:spcBef>
                <a:spcPts val="0"/>
              </a:spcBef>
              <a:buNone/>
            </a:pPr>
            <a:endParaRPr/>
          </a:p>
        </p:txBody>
      </p:sp>
      <p:sp>
        <p:nvSpPr>
          <p:cNvPr id="321" name="Shape 321"/>
          <p:cNvSpPr>
            <a:spLocks noGrp="1" noRot="1" noChangeAspect="1"/>
          </p:cNvSpPr>
          <p:nvPr>
            <p:ph type="sldImg" idx="2"/>
          </p:nvPr>
        </p:nvSpPr>
        <p:spPr>
          <a:xfrm>
            <a:off x="2933700" y="514350"/>
            <a:ext cx="3429000" cy="25717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xmlns="" val="886304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Shape 327"/>
          <p:cNvSpPr>
            <a:spLocks noGrp="1" noRot="1" noChangeAspect="1"/>
          </p:cNvSpPr>
          <p:nvPr>
            <p:ph type="sldImg" idx="2"/>
          </p:nvPr>
        </p:nvSpPr>
        <p:spPr>
          <a:xfrm>
            <a:off x="2933700" y="514350"/>
            <a:ext cx="3429000" cy="25717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328" name="Shape 328"/>
          <p:cNvSpPr txBox="1">
            <a:spLocks noGrp="1"/>
          </p:cNvSpPr>
          <p:nvPr>
            <p:ph type="body" idx="1"/>
          </p:nvPr>
        </p:nvSpPr>
        <p:spPr>
          <a:xfrm>
            <a:off x="930275" y="3257550"/>
            <a:ext cx="7435850" cy="30860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0" i="0" u="none" strike="noStrike" cap="none" baseline="0" dirty="0">
                <a:solidFill>
                  <a:schemeClr val="dk1"/>
                </a:solidFill>
                <a:latin typeface="Calibri"/>
                <a:ea typeface="Calibri"/>
                <a:cs typeface="Calibri"/>
                <a:sym typeface="Calibri"/>
              </a:rPr>
              <a:t>Matching words to computer parts.  We put these words on </a:t>
            </a:r>
            <a:r>
              <a:rPr lang="en-US" sz="1200" b="0" i="0" u="none" strike="noStrike" cap="none" baseline="0" dirty="0" smtClean="0">
                <a:solidFill>
                  <a:schemeClr val="dk1"/>
                </a:solidFill>
                <a:latin typeface="Calibri"/>
                <a:ea typeface="Calibri"/>
                <a:cs typeface="Calibri"/>
                <a:sym typeface="Calibri"/>
              </a:rPr>
              <a:t> </a:t>
            </a:r>
            <a:r>
              <a:rPr lang="en-US" sz="1200" b="0" i="0" u="none" strike="noStrike" cap="none" baseline="0" dirty="0">
                <a:solidFill>
                  <a:schemeClr val="dk1"/>
                </a:solidFill>
                <a:latin typeface="Calibri"/>
                <a:ea typeface="Calibri"/>
                <a:cs typeface="Calibri"/>
                <a:sym typeface="Calibri"/>
              </a:rPr>
              <a:t>pieces of paper and showed it to the students and asked them to show up the corresponding part on the computer in front of them. </a:t>
            </a:r>
          </a:p>
        </p:txBody>
      </p:sp>
      <p:sp>
        <p:nvSpPr>
          <p:cNvPr id="329" name="Shape 329"/>
          <p:cNvSpPr txBox="1">
            <a:spLocks noGrp="1"/>
          </p:cNvSpPr>
          <p:nvPr>
            <p:ph type="hdr" idx="3"/>
          </p:nvPr>
        </p:nvSpPr>
        <p:spPr>
          <a:xfrm>
            <a:off x="0" y="0"/>
            <a:ext cx="4029074" cy="3428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0" i="0" u="none" strike="noStrike" cap="none" baseline="0">
                <a:solidFill>
                  <a:schemeClr val="dk1"/>
                </a:solidFill>
                <a:latin typeface="Arial"/>
                <a:ea typeface="Arial"/>
                <a:cs typeface="Arial"/>
                <a:sym typeface="Arial"/>
              </a:rPr>
              <a:t>Created at the St. Paul Public Libraries</a:t>
            </a:r>
          </a:p>
        </p:txBody>
      </p:sp>
      <p:sp>
        <p:nvSpPr>
          <p:cNvPr id="330" name="Shape 330"/>
          <p:cNvSpPr txBox="1">
            <a:spLocks noGrp="1"/>
          </p:cNvSpPr>
          <p:nvPr>
            <p:ph type="sldNum" idx="12"/>
          </p:nvPr>
        </p:nvSpPr>
        <p:spPr>
          <a:xfrm>
            <a:off x="5265737" y="6513512"/>
            <a:ext cx="4029074" cy="342899"/>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dk1"/>
                </a:solidFill>
                <a:latin typeface="Arial"/>
                <a:ea typeface="Arial"/>
                <a:cs typeface="Arial"/>
                <a:sym typeface="Arial"/>
              </a:rPr>
              <a:pPr marL="0" marR="0" lvl="0" indent="0" algn="r" rtl="0">
                <a:spcBef>
                  <a:spcPts val="0"/>
                </a:spcBef>
                <a:spcAft>
                  <a:spcPts val="0"/>
                </a:spcAft>
                <a:buSzPct val="25000"/>
                <a:buNone/>
              </a:pPr>
              <a:t>4</a:t>
            </a:fld>
            <a:endParaRPr lang="en-US" sz="1200" b="0" i="0" u="none" strike="noStrike" cap="none" baseline="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41575204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Shape 339"/>
          <p:cNvSpPr>
            <a:spLocks noGrp="1" noRot="1" noChangeAspect="1"/>
          </p:cNvSpPr>
          <p:nvPr>
            <p:ph type="sldImg" idx="2"/>
          </p:nvPr>
        </p:nvSpPr>
        <p:spPr>
          <a:xfrm>
            <a:off x="2933700" y="514350"/>
            <a:ext cx="3429000" cy="25717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340" name="Shape 340"/>
          <p:cNvSpPr txBox="1">
            <a:spLocks noGrp="1"/>
          </p:cNvSpPr>
          <p:nvPr>
            <p:ph type="body" idx="1"/>
          </p:nvPr>
        </p:nvSpPr>
        <p:spPr>
          <a:xfrm>
            <a:off x="930275" y="3257550"/>
            <a:ext cx="7435850" cy="30860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0" i="0" u="none" strike="noStrike" cap="none" baseline="0">
                <a:solidFill>
                  <a:schemeClr val="dk1"/>
                </a:solidFill>
                <a:latin typeface="Calibri"/>
                <a:ea typeface="Calibri"/>
                <a:cs typeface="Calibri"/>
                <a:sym typeface="Calibri"/>
              </a:rPr>
              <a:t>Elicit:  What kind of computer do you have?</a:t>
            </a:r>
          </a:p>
        </p:txBody>
      </p:sp>
      <p:sp>
        <p:nvSpPr>
          <p:cNvPr id="341" name="Shape 341"/>
          <p:cNvSpPr txBox="1">
            <a:spLocks noGrp="1"/>
          </p:cNvSpPr>
          <p:nvPr>
            <p:ph type="hdr" idx="3"/>
          </p:nvPr>
        </p:nvSpPr>
        <p:spPr>
          <a:xfrm>
            <a:off x="0" y="0"/>
            <a:ext cx="4029074" cy="3428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0" i="0" u="none" strike="noStrike" cap="none" baseline="0">
                <a:solidFill>
                  <a:schemeClr val="dk1"/>
                </a:solidFill>
                <a:latin typeface="Arial"/>
                <a:ea typeface="Arial"/>
                <a:cs typeface="Arial"/>
                <a:sym typeface="Arial"/>
              </a:rPr>
              <a:t>Created at the St. Paul Public Libraries</a:t>
            </a:r>
          </a:p>
        </p:txBody>
      </p:sp>
      <p:sp>
        <p:nvSpPr>
          <p:cNvPr id="342" name="Shape 342"/>
          <p:cNvSpPr txBox="1">
            <a:spLocks noGrp="1"/>
          </p:cNvSpPr>
          <p:nvPr>
            <p:ph type="sldNum" idx="12"/>
          </p:nvPr>
        </p:nvSpPr>
        <p:spPr>
          <a:xfrm>
            <a:off x="5265737" y="6513512"/>
            <a:ext cx="4029074" cy="342899"/>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dk1"/>
                </a:solidFill>
                <a:latin typeface="Arial"/>
                <a:ea typeface="Arial"/>
                <a:cs typeface="Arial"/>
                <a:sym typeface="Arial"/>
              </a:rPr>
              <a:pPr marL="0" marR="0" lvl="0" indent="0" algn="r" rtl="0">
                <a:spcBef>
                  <a:spcPts val="0"/>
                </a:spcBef>
                <a:spcAft>
                  <a:spcPts val="0"/>
                </a:spcAft>
                <a:buSzPct val="25000"/>
                <a:buNone/>
              </a:pPr>
              <a:t>5</a:t>
            </a:fld>
            <a:endParaRPr lang="en-US" sz="1200" b="0" i="0" u="none" strike="noStrike" cap="none" baseline="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3339853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Shape 348"/>
          <p:cNvSpPr>
            <a:spLocks noGrp="1" noRot="1" noChangeAspect="1"/>
          </p:cNvSpPr>
          <p:nvPr>
            <p:ph type="sldImg" idx="2"/>
          </p:nvPr>
        </p:nvSpPr>
        <p:spPr>
          <a:xfrm>
            <a:off x="2933700" y="514350"/>
            <a:ext cx="3429000" cy="25717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349" name="Shape 349"/>
          <p:cNvSpPr txBox="1">
            <a:spLocks noGrp="1"/>
          </p:cNvSpPr>
          <p:nvPr>
            <p:ph type="body" idx="1"/>
          </p:nvPr>
        </p:nvSpPr>
        <p:spPr>
          <a:xfrm>
            <a:off x="930275" y="3257550"/>
            <a:ext cx="7435850" cy="30860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0" i="0" u="none" strike="noStrike" cap="none" baseline="0">
                <a:solidFill>
                  <a:schemeClr val="dk1"/>
                </a:solidFill>
                <a:latin typeface="Calibri"/>
                <a:ea typeface="Calibri"/>
                <a:cs typeface="Calibri"/>
                <a:sym typeface="Calibri"/>
              </a:rPr>
              <a:t>These are becoming less popular</a:t>
            </a:r>
          </a:p>
        </p:txBody>
      </p:sp>
      <p:sp>
        <p:nvSpPr>
          <p:cNvPr id="350" name="Shape 350"/>
          <p:cNvSpPr txBox="1">
            <a:spLocks noGrp="1"/>
          </p:cNvSpPr>
          <p:nvPr>
            <p:ph type="hdr" idx="3"/>
          </p:nvPr>
        </p:nvSpPr>
        <p:spPr>
          <a:xfrm>
            <a:off x="0" y="0"/>
            <a:ext cx="4029074" cy="3428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0" i="0" u="none" strike="noStrike" cap="none" baseline="0">
                <a:solidFill>
                  <a:schemeClr val="dk1"/>
                </a:solidFill>
                <a:latin typeface="Arial"/>
                <a:ea typeface="Arial"/>
                <a:cs typeface="Arial"/>
                <a:sym typeface="Arial"/>
              </a:rPr>
              <a:t>Created at the St. Paul Public Libraries</a:t>
            </a:r>
          </a:p>
        </p:txBody>
      </p:sp>
      <p:sp>
        <p:nvSpPr>
          <p:cNvPr id="351" name="Shape 351"/>
          <p:cNvSpPr txBox="1">
            <a:spLocks noGrp="1"/>
          </p:cNvSpPr>
          <p:nvPr>
            <p:ph type="sldNum" idx="12"/>
          </p:nvPr>
        </p:nvSpPr>
        <p:spPr>
          <a:xfrm>
            <a:off x="5265737" y="6513512"/>
            <a:ext cx="4029074" cy="342899"/>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dk1"/>
                </a:solidFill>
                <a:latin typeface="Arial"/>
                <a:ea typeface="Arial"/>
                <a:cs typeface="Arial"/>
                <a:sym typeface="Arial"/>
              </a:rPr>
              <a:pPr marL="0" marR="0" lvl="0" indent="0" algn="r" rtl="0">
                <a:spcBef>
                  <a:spcPts val="0"/>
                </a:spcBef>
                <a:spcAft>
                  <a:spcPts val="0"/>
                </a:spcAft>
                <a:buSzPct val="25000"/>
                <a:buNone/>
              </a:pPr>
              <a:t>6</a:t>
            </a:fld>
            <a:endParaRPr lang="en-US" sz="1200" b="0" i="0" u="none" strike="noStrike" cap="none" baseline="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31651176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Shape 357"/>
          <p:cNvSpPr>
            <a:spLocks noGrp="1" noRot="1" noChangeAspect="1"/>
          </p:cNvSpPr>
          <p:nvPr>
            <p:ph type="sldImg" idx="2"/>
          </p:nvPr>
        </p:nvSpPr>
        <p:spPr>
          <a:xfrm>
            <a:off x="2933700" y="514350"/>
            <a:ext cx="3429000" cy="25717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358" name="Shape 358"/>
          <p:cNvSpPr txBox="1">
            <a:spLocks noGrp="1"/>
          </p:cNvSpPr>
          <p:nvPr>
            <p:ph type="body" idx="1"/>
          </p:nvPr>
        </p:nvSpPr>
        <p:spPr>
          <a:xfrm>
            <a:off x="930275" y="3257550"/>
            <a:ext cx="7435850" cy="30860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a:solidFill>
                <a:schemeClr val="dk1"/>
              </a:solidFill>
              <a:latin typeface="Calibri"/>
              <a:ea typeface="Calibri"/>
              <a:cs typeface="Calibri"/>
              <a:sym typeface="Calibri"/>
            </a:endParaRPr>
          </a:p>
        </p:txBody>
      </p:sp>
      <p:sp>
        <p:nvSpPr>
          <p:cNvPr id="359" name="Shape 359"/>
          <p:cNvSpPr txBox="1">
            <a:spLocks noGrp="1"/>
          </p:cNvSpPr>
          <p:nvPr>
            <p:ph type="hdr" idx="3"/>
          </p:nvPr>
        </p:nvSpPr>
        <p:spPr>
          <a:xfrm>
            <a:off x="0" y="0"/>
            <a:ext cx="4029074" cy="3428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0" i="0" u="none" strike="noStrike" cap="none" baseline="0">
                <a:solidFill>
                  <a:schemeClr val="dk1"/>
                </a:solidFill>
                <a:latin typeface="Arial"/>
                <a:ea typeface="Arial"/>
                <a:cs typeface="Arial"/>
                <a:sym typeface="Arial"/>
              </a:rPr>
              <a:t>Created at the St. Paul Public Libraries</a:t>
            </a:r>
          </a:p>
        </p:txBody>
      </p:sp>
      <p:sp>
        <p:nvSpPr>
          <p:cNvPr id="360" name="Shape 360"/>
          <p:cNvSpPr txBox="1">
            <a:spLocks noGrp="1"/>
          </p:cNvSpPr>
          <p:nvPr>
            <p:ph type="sldNum" idx="12"/>
          </p:nvPr>
        </p:nvSpPr>
        <p:spPr>
          <a:xfrm>
            <a:off x="5265737" y="6513512"/>
            <a:ext cx="4029074" cy="342899"/>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dk1"/>
                </a:solidFill>
                <a:latin typeface="Arial"/>
                <a:ea typeface="Arial"/>
                <a:cs typeface="Arial"/>
                <a:sym typeface="Arial"/>
              </a:rPr>
              <a:pPr marL="0" marR="0" lvl="0" indent="0" algn="r" rtl="0">
                <a:spcBef>
                  <a:spcPts val="0"/>
                </a:spcBef>
                <a:spcAft>
                  <a:spcPts val="0"/>
                </a:spcAft>
                <a:buSzPct val="25000"/>
                <a:buNone/>
              </a:pPr>
              <a:t>7</a:t>
            </a:fld>
            <a:endParaRPr lang="en-US" sz="1200" b="0" i="0" u="none" strike="noStrike" cap="none" baseline="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29556936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Shape 368"/>
          <p:cNvSpPr>
            <a:spLocks noGrp="1" noRot="1" noChangeAspect="1"/>
          </p:cNvSpPr>
          <p:nvPr>
            <p:ph type="sldImg" idx="2"/>
          </p:nvPr>
        </p:nvSpPr>
        <p:spPr>
          <a:xfrm>
            <a:off x="2933700" y="514350"/>
            <a:ext cx="3429000" cy="25717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369" name="Shape 369"/>
          <p:cNvSpPr txBox="1">
            <a:spLocks noGrp="1"/>
          </p:cNvSpPr>
          <p:nvPr>
            <p:ph type="body" idx="1"/>
          </p:nvPr>
        </p:nvSpPr>
        <p:spPr>
          <a:xfrm>
            <a:off x="930275" y="3257550"/>
            <a:ext cx="7435850" cy="30860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0" i="0" u="none" strike="noStrike" cap="none" baseline="0">
                <a:solidFill>
                  <a:schemeClr val="dk1"/>
                </a:solidFill>
                <a:latin typeface="Calibri"/>
                <a:ea typeface="Calibri"/>
                <a:cs typeface="Calibri"/>
                <a:sym typeface="Calibri"/>
              </a:rPr>
              <a:t>Most tablets have limitations on what programs can be used on that particular device.  </a:t>
            </a:r>
          </a:p>
        </p:txBody>
      </p:sp>
      <p:sp>
        <p:nvSpPr>
          <p:cNvPr id="370" name="Shape 370"/>
          <p:cNvSpPr txBox="1">
            <a:spLocks noGrp="1"/>
          </p:cNvSpPr>
          <p:nvPr>
            <p:ph type="hdr" idx="3"/>
          </p:nvPr>
        </p:nvSpPr>
        <p:spPr>
          <a:xfrm>
            <a:off x="0" y="0"/>
            <a:ext cx="4029074" cy="3428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0" i="0" u="none" strike="noStrike" cap="none" baseline="0">
                <a:solidFill>
                  <a:schemeClr val="dk1"/>
                </a:solidFill>
                <a:latin typeface="Arial"/>
                <a:ea typeface="Arial"/>
                <a:cs typeface="Arial"/>
                <a:sym typeface="Arial"/>
              </a:rPr>
              <a:t>Created at the St. Paul Public Libraries</a:t>
            </a:r>
          </a:p>
        </p:txBody>
      </p:sp>
      <p:sp>
        <p:nvSpPr>
          <p:cNvPr id="371" name="Shape 371"/>
          <p:cNvSpPr txBox="1">
            <a:spLocks noGrp="1"/>
          </p:cNvSpPr>
          <p:nvPr>
            <p:ph type="sldNum" idx="12"/>
          </p:nvPr>
        </p:nvSpPr>
        <p:spPr>
          <a:xfrm>
            <a:off x="5265737" y="6513512"/>
            <a:ext cx="4029074" cy="342899"/>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dk1"/>
                </a:solidFill>
                <a:latin typeface="Arial"/>
                <a:ea typeface="Arial"/>
                <a:cs typeface="Arial"/>
                <a:sym typeface="Arial"/>
              </a:rPr>
              <a:pPr marL="0" marR="0" lvl="0" indent="0" algn="r" rtl="0">
                <a:spcBef>
                  <a:spcPts val="0"/>
                </a:spcBef>
                <a:spcAft>
                  <a:spcPts val="0"/>
                </a:spcAft>
                <a:buSzPct val="25000"/>
                <a:buNone/>
              </a:pPr>
              <a:t>8</a:t>
            </a:fld>
            <a:endParaRPr lang="en-US" sz="1200" b="0" i="0" u="none" strike="noStrike" cap="none" baseline="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267217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Shape 377"/>
          <p:cNvSpPr>
            <a:spLocks noGrp="1" noRot="1" noChangeAspect="1"/>
          </p:cNvSpPr>
          <p:nvPr>
            <p:ph type="sldImg" idx="2"/>
          </p:nvPr>
        </p:nvSpPr>
        <p:spPr>
          <a:xfrm>
            <a:off x="2933700" y="514350"/>
            <a:ext cx="3429000" cy="25717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378" name="Shape 378"/>
          <p:cNvSpPr txBox="1">
            <a:spLocks noGrp="1"/>
          </p:cNvSpPr>
          <p:nvPr>
            <p:ph type="body" idx="1"/>
          </p:nvPr>
        </p:nvSpPr>
        <p:spPr>
          <a:xfrm>
            <a:off x="930275" y="3257550"/>
            <a:ext cx="7435850" cy="30860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0" i="0" u="none" strike="noStrike" cap="none" baseline="0">
                <a:solidFill>
                  <a:schemeClr val="dk1"/>
                </a:solidFill>
                <a:latin typeface="Calibri"/>
                <a:ea typeface="Calibri"/>
                <a:cs typeface="Calibri"/>
                <a:sym typeface="Calibri"/>
              </a:rPr>
              <a:t>Elicit who has a Smart phone?  Do they use it like a computer?  What do they do on their phone? </a:t>
            </a:r>
          </a:p>
        </p:txBody>
      </p:sp>
      <p:sp>
        <p:nvSpPr>
          <p:cNvPr id="379" name="Shape 379"/>
          <p:cNvSpPr txBox="1">
            <a:spLocks noGrp="1"/>
          </p:cNvSpPr>
          <p:nvPr>
            <p:ph type="hdr" idx="3"/>
          </p:nvPr>
        </p:nvSpPr>
        <p:spPr>
          <a:xfrm>
            <a:off x="0" y="0"/>
            <a:ext cx="4029074" cy="3428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0" i="0" u="none" strike="noStrike" cap="none" baseline="0">
                <a:solidFill>
                  <a:schemeClr val="dk1"/>
                </a:solidFill>
                <a:latin typeface="Arial"/>
                <a:ea typeface="Arial"/>
                <a:cs typeface="Arial"/>
                <a:sym typeface="Arial"/>
              </a:rPr>
              <a:t>Created at the St. Paul Public Libraries</a:t>
            </a:r>
          </a:p>
        </p:txBody>
      </p:sp>
      <p:sp>
        <p:nvSpPr>
          <p:cNvPr id="380" name="Shape 380"/>
          <p:cNvSpPr txBox="1">
            <a:spLocks noGrp="1"/>
          </p:cNvSpPr>
          <p:nvPr>
            <p:ph type="sldNum" idx="12"/>
          </p:nvPr>
        </p:nvSpPr>
        <p:spPr>
          <a:xfrm>
            <a:off x="5265737" y="6513512"/>
            <a:ext cx="4029074" cy="342899"/>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dk1"/>
                </a:solidFill>
                <a:latin typeface="Arial"/>
                <a:ea typeface="Arial"/>
                <a:cs typeface="Arial"/>
                <a:sym typeface="Arial"/>
              </a:rPr>
              <a:pPr marL="0" marR="0" lvl="0" indent="0" algn="r" rtl="0">
                <a:spcBef>
                  <a:spcPts val="0"/>
                </a:spcBef>
                <a:spcAft>
                  <a:spcPts val="0"/>
                </a:spcAft>
                <a:buSzPct val="25000"/>
                <a:buNone/>
              </a:pPr>
              <a:t>9</a:t>
            </a:fld>
            <a:endParaRPr lang="en-US" sz="1200" b="0" i="0" u="none" strike="noStrike" cap="none" baseline="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11600670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4"/>
        <p:cNvGrpSpPr/>
        <p:nvPr/>
      </p:nvGrpSpPr>
      <p:grpSpPr>
        <a:xfrm>
          <a:off x="0" y="0"/>
          <a:ext cx="0" cy="0"/>
          <a:chOff x="0" y="0"/>
          <a:chExt cx="0" cy="0"/>
        </a:xfrm>
      </p:grpSpPr>
      <p:sp>
        <p:nvSpPr>
          <p:cNvPr id="15" name="Shape 1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16" name="Shape 16"/>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dk1"/>
              </a:buClr>
              <a:buFont typeface="Arial"/>
              <a:buChar char="•"/>
              <a:defRPr/>
            </a:lvl1pPr>
            <a:lvl2pPr marL="742950" indent="-107950" algn="l" rtl="0">
              <a:spcBef>
                <a:spcPts val="560"/>
              </a:spcBef>
              <a:spcAft>
                <a:spcPts val="0"/>
              </a:spcAft>
              <a:buClr>
                <a:schemeClr val="dk1"/>
              </a:buClr>
              <a:buFont typeface="Arial"/>
              <a:buChar char="–"/>
              <a:defRPr/>
            </a:lvl2pPr>
            <a:lvl3pPr marL="1143000" indent="-76200" algn="l" rtl="0">
              <a:spcBef>
                <a:spcPts val="480"/>
              </a:spcBef>
              <a:spcAft>
                <a:spcPts val="0"/>
              </a:spcAft>
              <a:buClr>
                <a:schemeClr val="dk1"/>
              </a:buClr>
              <a:buFont typeface="Arial"/>
              <a:buChar char="•"/>
              <a:defRPr/>
            </a:lvl3pPr>
            <a:lvl4pPr marL="1600200" indent="-101600" algn="l" rtl="0">
              <a:spcBef>
                <a:spcPts val="400"/>
              </a:spcBef>
              <a:spcAft>
                <a:spcPts val="0"/>
              </a:spcAft>
              <a:buClr>
                <a:schemeClr val="dk1"/>
              </a:buClr>
              <a:buFont typeface="Arial"/>
              <a:buChar char="–"/>
              <a:defRPr/>
            </a:lvl4pPr>
            <a:lvl5pPr marL="2057400" indent="-101600" algn="l" rtl="0">
              <a:spcBef>
                <a:spcPts val="400"/>
              </a:spcBef>
              <a:spcAft>
                <a:spcPts val="0"/>
              </a:spcAft>
              <a:buClr>
                <a:schemeClr val="dk1"/>
              </a:buClr>
              <a:buFont typeface="Arial"/>
              <a:buChar char="»"/>
              <a:defRPr/>
            </a:lvl5pPr>
            <a:lvl6pPr marL="2514600" indent="-101600" algn="l" rtl="0">
              <a:spcBef>
                <a:spcPts val="400"/>
              </a:spcBef>
              <a:spcAft>
                <a:spcPts val="0"/>
              </a:spcAft>
              <a:buClr>
                <a:schemeClr val="dk1"/>
              </a:buClr>
              <a:buFont typeface="Arial"/>
              <a:buChar char="»"/>
              <a:defRPr/>
            </a:lvl6pPr>
            <a:lvl7pPr marL="2971800" indent="-101600" algn="l" rtl="0">
              <a:spcBef>
                <a:spcPts val="400"/>
              </a:spcBef>
              <a:spcAft>
                <a:spcPts val="0"/>
              </a:spcAft>
              <a:buClr>
                <a:schemeClr val="dk1"/>
              </a:buClr>
              <a:buFont typeface="Arial"/>
              <a:buChar char="»"/>
              <a:defRPr/>
            </a:lvl7pPr>
            <a:lvl8pPr marL="3429000" indent="-101600" algn="l" rtl="0">
              <a:spcBef>
                <a:spcPts val="400"/>
              </a:spcBef>
              <a:spcAft>
                <a:spcPts val="0"/>
              </a:spcAft>
              <a:buClr>
                <a:schemeClr val="dk1"/>
              </a:buClr>
              <a:buFont typeface="Arial"/>
              <a:buChar char="»"/>
              <a:defRPr/>
            </a:lvl8pPr>
            <a:lvl9pPr marL="3886200" indent="-101600" algn="l" rtl="0">
              <a:spcBef>
                <a:spcPts val="400"/>
              </a:spcBef>
              <a:spcAft>
                <a:spcPts val="0"/>
              </a:spcAft>
              <a:buClr>
                <a:schemeClr val="dk1"/>
              </a:buClr>
              <a:buFont typeface="Arial"/>
              <a:buChar char="»"/>
              <a:defRPr/>
            </a:lvl9pPr>
          </a:lstStyle>
          <a:p>
            <a:endParaRPr/>
          </a:p>
        </p:txBody>
      </p:sp>
      <p:sp>
        <p:nvSpPr>
          <p:cNvPr id="17" name="Shape 17"/>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8" name="Shape 18"/>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9" name="Shape 19"/>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lvl1pPr marL="0" marR="0" indent="0" algn="r" rtl="0">
              <a:spcBef>
                <a:spcPts val="0"/>
              </a:spcBef>
              <a:buNone/>
              <a:defRPr sz="1400" b="0" i="0" u="none" strike="noStrike" cap="none" baseline="0">
                <a:solidFill>
                  <a:schemeClr val="dk1"/>
                </a:solidFill>
                <a:latin typeface="Arial"/>
                <a:ea typeface="Arial"/>
                <a:cs typeface="Arial"/>
                <a:sym typeface="Arial"/>
              </a:defRPr>
            </a:lvl1pPr>
          </a:lstStyle>
          <a:p>
            <a:pPr marL="0" lvl="0" indent="0">
              <a:spcBef>
                <a:spcPts val="0"/>
              </a:spcBef>
              <a:buSzPct val="25000"/>
              <a:buNone/>
            </a:pPr>
            <a:fld id="{00000000-1234-1234-1234-123412341234}" type="slidenum">
              <a:rPr lang="en-US"/>
              <a:pPr marL="0" lvl="0" indent="0">
                <a:spcBef>
                  <a:spcPts val="0"/>
                </a:spcBef>
                <a:buSzPct val="25000"/>
                <a:buNone/>
              </a:pPr>
              <a:t>‹#›</a:t>
            </a:fld>
            <a:endParaRPr lang="en-US"/>
          </a:p>
        </p:txBody>
      </p:sp>
      <p:pic>
        <p:nvPicPr>
          <p:cNvPr id="20" name="Shape 20"/>
          <p:cNvPicPr preferRelativeResize="0"/>
          <p:nvPr/>
        </p:nvPicPr>
        <p:blipFill rotWithShape="1">
          <a:blip r:embed="rId2">
            <a:alphaModFix/>
          </a:blip>
          <a:srcRect/>
          <a:stretch/>
        </p:blipFill>
        <p:spPr>
          <a:xfrm>
            <a:off x="457200" y="6094412"/>
            <a:ext cx="731519" cy="73151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83"/>
        <p:cNvGrpSpPr/>
        <p:nvPr/>
      </p:nvGrpSpPr>
      <p:grpSpPr>
        <a:xfrm>
          <a:off x="0" y="0"/>
          <a:ext cx="0" cy="0"/>
          <a:chOff x="0" y="0"/>
          <a:chExt cx="0" cy="0"/>
        </a:xfrm>
      </p:grpSpPr>
      <p:sp>
        <p:nvSpPr>
          <p:cNvPr id="84" name="Shape 84"/>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5" name="Shape 85"/>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6" name="Shape 86"/>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lvl1pPr marL="0" marR="0" indent="0" algn="r" rtl="0">
              <a:spcBef>
                <a:spcPts val="0"/>
              </a:spcBef>
              <a:buNone/>
              <a:defRPr sz="1400" b="0" i="0" u="none" strike="noStrike" cap="none" baseline="0">
                <a:solidFill>
                  <a:schemeClr val="dk1"/>
                </a:solidFill>
                <a:latin typeface="Arial"/>
                <a:ea typeface="Arial"/>
                <a:cs typeface="Arial"/>
                <a:sym typeface="Arial"/>
              </a:defRPr>
            </a:lvl1pPr>
          </a:lstStyle>
          <a:p>
            <a:pPr marL="0" lvl="0" indent="0">
              <a:spcBef>
                <a:spcPts val="0"/>
              </a:spcBef>
              <a:buSzPct val="25000"/>
              <a:buNone/>
            </a:pPr>
            <a:fld id="{00000000-1234-1234-1234-123412341234}" type="slidenum">
              <a:rPr lang="en-US"/>
              <a:pPr marL="0" lvl="0" indent="0">
                <a:spcBef>
                  <a:spcPts val="0"/>
                </a:spcBef>
                <a:buSzPct val="25000"/>
                <a:buNone/>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9" name="Shape 89"/>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0" name="Shape 90"/>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
        <p:nvSpPr>
          <p:cNvPr id="91" name="Shape 91"/>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92" name="Shape 92"/>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93" name="Shape 93"/>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lvl1pPr marL="0" marR="0" indent="0" algn="r" rtl="0">
              <a:spcBef>
                <a:spcPts val="0"/>
              </a:spcBef>
              <a:buNone/>
              <a:defRPr sz="1400" b="0" i="0" u="none" strike="noStrike" cap="none" baseline="0">
                <a:solidFill>
                  <a:schemeClr val="dk1"/>
                </a:solidFill>
                <a:latin typeface="Arial"/>
                <a:ea typeface="Arial"/>
                <a:cs typeface="Arial"/>
                <a:sym typeface="Arial"/>
              </a:defRPr>
            </a:lvl1pPr>
          </a:lstStyle>
          <a:p>
            <a:pPr marL="0" lvl="0" indent="0">
              <a:spcBef>
                <a:spcPts val="0"/>
              </a:spcBef>
              <a:buSzPct val="25000"/>
              <a:buNone/>
            </a:pPr>
            <a:fld id="{00000000-1234-1234-1234-123412341234}" type="slidenum">
              <a:rPr lang="en-US"/>
              <a:pPr marL="0" lvl="0" indent="0">
                <a:spcBef>
                  <a:spcPts val="0"/>
                </a:spcBef>
                <a:buSzPct val="25000"/>
                <a:buNone/>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6" name="Shape 96"/>
          <p:cNvSpPr>
            <a:spLocks noGrp="1"/>
          </p:cNvSpPr>
          <p:nvPr>
            <p:ph type="pic" idx="2"/>
          </p:nvPr>
        </p:nvSpPr>
        <p:spPr>
          <a:xfrm>
            <a:off x="1792288" y="612775"/>
            <a:ext cx="5486399" cy="4114800"/>
          </a:xfrm>
          <a:prstGeom prst="rect">
            <a:avLst/>
          </a:prstGeom>
          <a:noFill/>
          <a:ln>
            <a:noFill/>
          </a:ln>
        </p:spPr>
      </p:sp>
      <p:sp>
        <p:nvSpPr>
          <p:cNvPr id="97" name="Shape 97"/>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
        <p:nvSpPr>
          <p:cNvPr id="98" name="Shape 98"/>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99" name="Shape 99"/>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00" name="Shape 100"/>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lvl1pPr marL="0" marR="0" indent="0" algn="r" rtl="0">
              <a:spcBef>
                <a:spcPts val="0"/>
              </a:spcBef>
              <a:buNone/>
              <a:defRPr sz="1400" b="0" i="0" u="none" strike="noStrike" cap="none" baseline="0">
                <a:solidFill>
                  <a:schemeClr val="dk1"/>
                </a:solidFill>
                <a:latin typeface="Arial"/>
                <a:ea typeface="Arial"/>
                <a:cs typeface="Arial"/>
                <a:sym typeface="Arial"/>
              </a:defRPr>
            </a:lvl1pPr>
          </a:lstStyle>
          <a:p>
            <a:pPr marL="0" lvl="0" indent="0">
              <a:spcBef>
                <a:spcPts val="0"/>
              </a:spcBef>
              <a:buSzPct val="25000"/>
              <a:buNone/>
            </a:pPr>
            <a:fld id="{00000000-1234-1234-1234-123412341234}" type="slidenum">
              <a:rPr lang="en-US"/>
              <a:pPr marL="0" lvl="0" indent="0">
                <a:spcBef>
                  <a:spcPts val="0"/>
                </a:spcBef>
                <a:buSzPct val="25000"/>
                <a:buNone/>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103" name="Shape 103"/>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dk1"/>
              </a:buClr>
              <a:buFont typeface="Arial"/>
              <a:buChar char="•"/>
              <a:defRPr/>
            </a:lvl1pPr>
            <a:lvl2pPr marL="742950" indent="-107950" algn="l" rtl="0">
              <a:spcBef>
                <a:spcPts val="560"/>
              </a:spcBef>
              <a:spcAft>
                <a:spcPts val="0"/>
              </a:spcAft>
              <a:buClr>
                <a:schemeClr val="dk1"/>
              </a:buClr>
              <a:buFont typeface="Arial"/>
              <a:buChar char="–"/>
              <a:defRPr/>
            </a:lvl2pPr>
            <a:lvl3pPr marL="1143000" indent="-76200" algn="l" rtl="0">
              <a:spcBef>
                <a:spcPts val="480"/>
              </a:spcBef>
              <a:spcAft>
                <a:spcPts val="0"/>
              </a:spcAft>
              <a:buClr>
                <a:schemeClr val="dk1"/>
              </a:buClr>
              <a:buFont typeface="Arial"/>
              <a:buChar char="•"/>
              <a:defRPr/>
            </a:lvl3pPr>
            <a:lvl4pPr marL="1600200" indent="-101600" algn="l" rtl="0">
              <a:spcBef>
                <a:spcPts val="400"/>
              </a:spcBef>
              <a:spcAft>
                <a:spcPts val="0"/>
              </a:spcAft>
              <a:buClr>
                <a:schemeClr val="dk1"/>
              </a:buClr>
              <a:buFont typeface="Arial"/>
              <a:buChar char="–"/>
              <a:defRPr/>
            </a:lvl4pPr>
            <a:lvl5pPr marL="2057400" indent="-101600" algn="l" rtl="0">
              <a:spcBef>
                <a:spcPts val="400"/>
              </a:spcBef>
              <a:spcAft>
                <a:spcPts val="0"/>
              </a:spcAft>
              <a:buClr>
                <a:schemeClr val="dk1"/>
              </a:buClr>
              <a:buFont typeface="Arial"/>
              <a:buChar char="»"/>
              <a:defRPr/>
            </a:lvl5pPr>
            <a:lvl6pPr marL="2514600" indent="-101600" algn="l" rtl="0">
              <a:spcBef>
                <a:spcPts val="400"/>
              </a:spcBef>
              <a:spcAft>
                <a:spcPts val="0"/>
              </a:spcAft>
              <a:buClr>
                <a:schemeClr val="dk1"/>
              </a:buClr>
              <a:buFont typeface="Arial"/>
              <a:buChar char="»"/>
              <a:defRPr/>
            </a:lvl6pPr>
            <a:lvl7pPr marL="2971800" indent="-101600" algn="l" rtl="0">
              <a:spcBef>
                <a:spcPts val="400"/>
              </a:spcBef>
              <a:spcAft>
                <a:spcPts val="0"/>
              </a:spcAft>
              <a:buClr>
                <a:schemeClr val="dk1"/>
              </a:buClr>
              <a:buFont typeface="Arial"/>
              <a:buChar char="»"/>
              <a:defRPr/>
            </a:lvl7pPr>
            <a:lvl8pPr marL="3429000" indent="-101600" algn="l" rtl="0">
              <a:spcBef>
                <a:spcPts val="400"/>
              </a:spcBef>
              <a:spcAft>
                <a:spcPts val="0"/>
              </a:spcAft>
              <a:buClr>
                <a:schemeClr val="dk1"/>
              </a:buClr>
              <a:buFont typeface="Arial"/>
              <a:buChar char="»"/>
              <a:defRPr/>
            </a:lvl8pPr>
            <a:lvl9pPr marL="3886200" indent="-101600" algn="l" rtl="0">
              <a:spcBef>
                <a:spcPts val="400"/>
              </a:spcBef>
              <a:spcAft>
                <a:spcPts val="0"/>
              </a:spcAft>
              <a:buClr>
                <a:schemeClr val="dk1"/>
              </a:buClr>
              <a:buFont typeface="Arial"/>
              <a:buChar char="»"/>
              <a:defRPr/>
            </a:lvl9pPr>
          </a:lstStyle>
          <a:p>
            <a:endParaRPr/>
          </a:p>
        </p:txBody>
      </p:sp>
      <p:sp>
        <p:nvSpPr>
          <p:cNvPr id="104" name="Shape 104"/>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05" name="Shape 105"/>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06" name="Shape 106"/>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lvl1pPr marL="0" marR="0" indent="0" algn="r" rtl="0">
              <a:spcBef>
                <a:spcPts val="0"/>
              </a:spcBef>
              <a:buNone/>
              <a:defRPr sz="1400" b="0" i="0" u="none" strike="noStrike" cap="none" baseline="0">
                <a:solidFill>
                  <a:schemeClr val="dk1"/>
                </a:solidFill>
                <a:latin typeface="Arial"/>
                <a:ea typeface="Arial"/>
                <a:cs typeface="Arial"/>
                <a:sym typeface="Arial"/>
              </a:defRPr>
            </a:lvl1pPr>
          </a:lstStyle>
          <a:p>
            <a:pPr marL="0" lvl="0" indent="0">
              <a:spcBef>
                <a:spcPts val="0"/>
              </a:spcBef>
              <a:buSzPct val="25000"/>
              <a:buNone/>
            </a:pPr>
            <a:fld id="{00000000-1234-1234-1234-123412341234}" type="slidenum">
              <a:rPr lang="en-US"/>
              <a:pPr marL="0" lvl="0" indent="0">
                <a:spcBef>
                  <a:spcPts val="0"/>
                </a:spcBef>
                <a:buSzPct val="25000"/>
                <a:buNone/>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109" name="Shape 109"/>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dk1"/>
              </a:buClr>
              <a:buFont typeface="Arial"/>
              <a:buChar char="•"/>
              <a:defRPr/>
            </a:lvl1pPr>
            <a:lvl2pPr marL="742950" indent="-107950" algn="l" rtl="0">
              <a:spcBef>
                <a:spcPts val="560"/>
              </a:spcBef>
              <a:spcAft>
                <a:spcPts val="0"/>
              </a:spcAft>
              <a:buClr>
                <a:schemeClr val="dk1"/>
              </a:buClr>
              <a:buFont typeface="Arial"/>
              <a:buChar char="–"/>
              <a:defRPr/>
            </a:lvl2pPr>
            <a:lvl3pPr marL="1143000" indent="-76200" algn="l" rtl="0">
              <a:spcBef>
                <a:spcPts val="480"/>
              </a:spcBef>
              <a:spcAft>
                <a:spcPts val="0"/>
              </a:spcAft>
              <a:buClr>
                <a:schemeClr val="dk1"/>
              </a:buClr>
              <a:buFont typeface="Arial"/>
              <a:buChar char="•"/>
              <a:defRPr/>
            </a:lvl3pPr>
            <a:lvl4pPr marL="1600200" indent="-101600" algn="l" rtl="0">
              <a:spcBef>
                <a:spcPts val="400"/>
              </a:spcBef>
              <a:spcAft>
                <a:spcPts val="0"/>
              </a:spcAft>
              <a:buClr>
                <a:schemeClr val="dk1"/>
              </a:buClr>
              <a:buFont typeface="Arial"/>
              <a:buChar char="–"/>
              <a:defRPr/>
            </a:lvl4pPr>
            <a:lvl5pPr marL="2057400" indent="-101600" algn="l" rtl="0">
              <a:spcBef>
                <a:spcPts val="400"/>
              </a:spcBef>
              <a:spcAft>
                <a:spcPts val="0"/>
              </a:spcAft>
              <a:buClr>
                <a:schemeClr val="dk1"/>
              </a:buClr>
              <a:buFont typeface="Arial"/>
              <a:buChar char="»"/>
              <a:defRPr/>
            </a:lvl5pPr>
            <a:lvl6pPr marL="2514600" indent="-101600" algn="l" rtl="0">
              <a:spcBef>
                <a:spcPts val="400"/>
              </a:spcBef>
              <a:spcAft>
                <a:spcPts val="0"/>
              </a:spcAft>
              <a:buClr>
                <a:schemeClr val="dk1"/>
              </a:buClr>
              <a:buFont typeface="Arial"/>
              <a:buChar char="»"/>
              <a:defRPr/>
            </a:lvl6pPr>
            <a:lvl7pPr marL="2971800" indent="-101600" algn="l" rtl="0">
              <a:spcBef>
                <a:spcPts val="400"/>
              </a:spcBef>
              <a:spcAft>
                <a:spcPts val="0"/>
              </a:spcAft>
              <a:buClr>
                <a:schemeClr val="dk1"/>
              </a:buClr>
              <a:buFont typeface="Arial"/>
              <a:buChar char="»"/>
              <a:defRPr/>
            </a:lvl7pPr>
            <a:lvl8pPr marL="3429000" indent="-101600" algn="l" rtl="0">
              <a:spcBef>
                <a:spcPts val="400"/>
              </a:spcBef>
              <a:spcAft>
                <a:spcPts val="0"/>
              </a:spcAft>
              <a:buClr>
                <a:schemeClr val="dk1"/>
              </a:buClr>
              <a:buFont typeface="Arial"/>
              <a:buChar char="»"/>
              <a:defRPr/>
            </a:lvl8pPr>
            <a:lvl9pPr marL="3886200" indent="-101600" algn="l" rtl="0">
              <a:spcBef>
                <a:spcPts val="400"/>
              </a:spcBef>
              <a:spcAft>
                <a:spcPts val="0"/>
              </a:spcAft>
              <a:buClr>
                <a:schemeClr val="dk1"/>
              </a:buClr>
              <a:buFont typeface="Arial"/>
              <a:buChar char="»"/>
              <a:defRPr/>
            </a:lvl9pPr>
          </a:lstStyle>
          <a:p>
            <a:endParaRPr/>
          </a:p>
        </p:txBody>
      </p:sp>
      <p:sp>
        <p:nvSpPr>
          <p:cNvPr id="110" name="Shape 110"/>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11" name="Shape 111"/>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12" name="Shape 112"/>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lvl1pPr marL="0" marR="0" indent="0" algn="r" rtl="0">
              <a:spcBef>
                <a:spcPts val="0"/>
              </a:spcBef>
              <a:buNone/>
              <a:defRPr sz="1400" b="0" i="0" u="none" strike="noStrike" cap="none" baseline="0">
                <a:solidFill>
                  <a:schemeClr val="dk1"/>
                </a:solidFill>
                <a:latin typeface="Arial"/>
                <a:ea typeface="Arial"/>
                <a:cs typeface="Arial"/>
                <a:sym typeface="Arial"/>
              </a:defRPr>
            </a:lvl1pPr>
          </a:lstStyle>
          <a:p>
            <a:pPr marL="0" lvl="0" indent="0">
              <a:spcBef>
                <a:spcPts val="0"/>
              </a:spcBef>
              <a:buSzPct val="25000"/>
              <a:buNone/>
            </a:pPr>
            <a:fld id="{00000000-1234-1234-1234-123412341234}" type="slidenum">
              <a:rPr lang="en-US"/>
              <a:pPr marL="0" lvl="0" indent="0">
                <a:spcBef>
                  <a:spcPts val="0"/>
                </a:spcBef>
                <a:buSzPct val="25000"/>
                <a:buNone/>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19"/>
        <p:cNvGrpSpPr/>
        <p:nvPr/>
      </p:nvGrpSpPr>
      <p:grpSpPr>
        <a:xfrm>
          <a:off x="0" y="0"/>
          <a:ext cx="0" cy="0"/>
          <a:chOff x="0" y="0"/>
          <a:chExt cx="0" cy="0"/>
        </a:xfrm>
      </p:grpSpPr>
      <p:sp>
        <p:nvSpPr>
          <p:cNvPr id="120" name="Shape 12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21" name="Shape 12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22" name="Shape 12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US"/>
              <a:pPr marL="0" lvl="0" indent="0">
                <a:spcBef>
                  <a:spcPts val="0"/>
                </a:spcBef>
                <a:buSzPct val="25000"/>
                <a:buNone/>
              </a:pPr>
              <a:t>‹#›</a:t>
            </a:fld>
            <a:endParaRPr lang="en-US"/>
          </a:p>
        </p:txBody>
      </p:sp>
      <p:pic>
        <p:nvPicPr>
          <p:cNvPr id="123" name="Shape 123"/>
          <p:cNvPicPr preferRelativeResize="0"/>
          <p:nvPr/>
        </p:nvPicPr>
        <p:blipFill rotWithShape="1">
          <a:blip r:embed="rId2">
            <a:alphaModFix/>
          </a:blip>
          <a:srcRect/>
          <a:stretch/>
        </p:blipFill>
        <p:spPr>
          <a:xfrm>
            <a:off x="419100" y="6126417"/>
            <a:ext cx="731583" cy="731583"/>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24"/>
        <p:cNvGrpSpPr/>
        <p:nvPr/>
      </p:nvGrpSpPr>
      <p:grpSpPr>
        <a:xfrm>
          <a:off x="0" y="0"/>
          <a:ext cx="0" cy="0"/>
          <a:chOff x="0" y="0"/>
          <a:chExt cx="0" cy="0"/>
        </a:xfrm>
      </p:grpSpPr>
      <p:sp>
        <p:nvSpPr>
          <p:cNvPr id="125" name="Shape 125"/>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126" name="Shape 126"/>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indent="0" algn="ctr" rtl="0">
              <a:spcBef>
                <a:spcPts val="640"/>
              </a:spcBef>
              <a:spcAft>
                <a:spcPts val="0"/>
              </a:spcAft>
              <a:buClr>
                <a:srgbClr val="888888"/>
              </a:buClr>
              <a:buFont typeface="Arial"/>
              <a:buNone/>
              <a:defRPr/>
            </a:lvl1pPr>
            <a:lvl2pPr marL="457200" marR="0" indent="0" algn="ctr" rtl="0">
              <a:spcBef>
                <a:spcPts val="560"/>
              </a:spcBef>
              <a:spcAft>
                <a:spcPts val="0"/>
              </a:spcAft>
              <a:buClr>
                <a:srgbClr val="888888"/>
              </a:buClr>
              <a:buFont typeface="Arial"/>
              <a:buNone/>
              <a:defRPr/>
            </a:lvl2pPr>
            <a:lvl3pPr marL="914400" marR="0" indent="0" algn="ctr" rtl="0">
              <a:spcBef>
                <a:spcPts val="480"/>
              </a:spcBef>
              <a:spcAft>
                <a:spcPts val="0"/>
              </a:spcAft>
              <a:buClr>
                <a:srgbClr val="888888"/>
              </a:buClr>
              <a:buFont typeface="Arial"/>
              <a:buNone/>
              <a:defRPr/>
            </a:lvl3pPr>
            <a:lvl4pPr marL="1371600" marR="0" indent="0" algn="ctr" rtl="0">
              <a:spcBef>
                <a:spcPts val="400"/>
              </a:spcBef>
              <a:spcAft>
                <a:spcPts val="0"/>
              </a:spcAft>
              <a:buClr>
                <a:srgbClr val="888888"/>
              </a:buClr>
              <a:buFont typeface="Arial"/>
              <a:buNone/>
              <a:defRPr/>
            </a:lvl4pPr>
            <a:lvl5pPr marL="1828800" marR="0" indent="0" algn="ctr" rtl="0">
              <a:spcBef>
                <a:spcPts val="400"/>
              </a:spcBef>
              <a:spcAft>
                <a:spcPts val="0"/>
              </a:spcAft>
              <a:buClr>
                <a:srgbClr val="888888"/>
              </a:buClr>
              <a:buFont typeface="Arial"/>
              <a:buNone/>
              <a:defRPr/>
            </a:lvl5pPr>
            <a:lvl6pPr marL="2286000" marR="0" indent="0" algn="ctr" rtl="0">
              <a:spcBef>
                <a:spcPts val="400"/>
              </a:spcBef>
              <a:buClr>
                <a:srgbClr val="888888"/>
              </a:buClr>
              <a:buFont typeface="Arial"/>
              <a:buNone/>
              <a:defRPr/>
            </a:lvl6pPr>
            <a:lvl7pPr marL="2743200" marR="0" indent="0" algn="ctr" rtl="0">
              <a:spcBef>
                <a:spcPts val="400"/>
              </a:spcBef>
              <a:buClr>
                <a:srgbClr val="888888"/>
              </a:buClr>
              <a:buFont typeface="Arial"/>
              <a:buNone/>
              <a:defRPr/>
            </a:lvl7pPr>
            <a:lvl8pPr marL="3200400" marR="0" indent="0" algn="ctr" rtl="0">
              <a:spcBef>
                <a:spcPts val="400"/>
              </a:spcBef>
              <a:buClr>
                <a:srgbClr val="888888"/>
              </a:buClr>
              <a:buFont typeface="Arial"/>
              <a:buNone/>
              <a:defRPr/>
            </a:lvl8pPr>
            <a:lvl9pPr marL="3657600" marR="0" indent="0" algn="ctr" rtl="0">
              <a:spcBef>
                <a:spcPts val="400"/>
              </a:spcBef>
              <a:buClr>
                <a:srgbClr val="888888"/>
              </a:buClr>
              <a:buFont typeface="Arial"/>
              <a:buNone/>
              <a:defRPr/>
            </a:lvl9pPr>
          </a:lstStyle>
          <a:p>
            <a:endParaRPr/>
          </a:p>
        </p:txBody>
      </p:sp>
      <p:sp>
        <p:nvSpPr>
          <p:cNvPr id="127" name="Shape 12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28" name="Shape 12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29" name="Shape 12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US"/>
              <a:pPr marL="0" lvl="0" indent="0">
                <a:spcBef>
                  <a:spcPts val="0"/>
                </a:spcBef>
                <a:buSzPct val="25000"/>
                <a:buNone/>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132" name="Shape 132"/>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dk1"/>
              </a:buClr>
              <a:buFont typeface="Arial"/>
              <a:buChar char="•"/>
              <a:defRPr/>
            </a:lvl1pPr>
            <a:lvl2pPr marL="742950" indent="-107950" algn="l" rtl="0">
              <a:spcBef>
                <a:spcPts val="560"/>
              </a:spcBef>
              <a:spcAft>
                <a:spcPts val="0"/>
              </a:spcAft>
              <a:buClr>
                <a:schemeClr val="dk1"/>
              </a:buClr>
              <a:buFont typeface="Arial"/>
              <a:buChar char="–"/>
              <a:defRPr/>
            </a:lvl2pPr>
            <a:lvl3pPr marL="1143000" indent="-76200" algn="l" rtl="0">
              <a:spcBef>
                <a:spcPts val="480"/>
              </a:spcBef>
              <a:spcAft>
                <a:spcPts val="0"/>
              </a:spcAft>
              <a:buClr>
                <a:schemeClr val="dk1"/>
              </a:buClr>
              <a:buFont typeface="Arial"/>
              <a:buChar char="•"/>
              <a:defRPr/>
            </a:lvl3pPr>
            <a:lvl4pPr marL="1600200" indent="-101600" algn="l" rtl="0">
              <a:spcBef>
                <a:spcPts val="400"/>
              </a:spcBef>
              <a:spcAft>
                <a:spcPts val="0"/>
              </a:spcAft>
              <a:buClr>
                <a:schemeClr val="dk1"/>
              </a:buClr>
              <a:buFont typeface="Arial"/>
              <a:buChar char="–"/>
              <a:defRPr/>
            </a:lvl4pPr>
            <a:lvl5pPr marL="2057400" indent="-101600" algn="l" rtl="0">
              <a:spcBef>
                <a:spcPts val="400"/>
              </a:spcBef>
              <a:spcAft>
                <a:spcPts val="0"/>
              </a:spcAft>
              <a:buClr>
                <a:schemeClr val="dk1"/>
              </a:buClr>
              <a:buFont typeface="Arial"/>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sp>
        <p:nvSpPr>
          <p:cNvPr id="133" name="Shape 13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34" name="Shape 13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35" name="Shape 135"/>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US"/>
              <a:pPr marL="0" lvl="0" indent="0">
                <a:spcBef>
                  <a:spcPts val="0"/>
                </a:spcBef>
                <a:buSzPct val="25000"/>
                <a:buNone/>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38" name="Shape 138"/>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spcBef>
                <a:spcPts val="0"/>
              </a:spcBef>
              <a:buClr>
                <a:srgbClr val="888888"/>
              </a:buClr>
              <a:buFont typeface="Calibri"/>
              <a:buNone/>
              <a:defRPr/>
            </a:lvl1pPr>
            <a:lvl2pPr marL="457200" indent="0" rtl="0">
              <a:spcBef>
                <a:spcPts val="0"/>
              </a:spcBef>
              <a:buClr>
                <a:srgbClr val="888888"/>
              </a:buClr>
              <a:buFont typeface="Calibri"/>
              <a:buNone/>
              <a:defRPr/>
            </a:lvl2pPr>
            <a:lvl3pPr marL="914400" indent="0" rtl="0">
              <a:spcBef>
                <a:spcPts val="0"/>
              </a:spcBef>
              <a:buClr>
                <a:srgbClr val="888888"/>
              </a:buClr>
              <a:buFont typeface="Calibri"/>
              <a:buNone/>
              <a:defRPr/>
            </a:lvl3pPr>
            <a:lvl4pPr marL="1371600" indent="0" rtl="0">
              <a:spcBef>
                <a:spcPts val="0"/>
              </a:spcBef>
              <a:buClr>
                <a:srgbClr val="888888"/>
              </a:buClr>
              <a:buFont typeface="Calibri"/>
              <a:buNone/>
              <a:defRPr/>
            </a:lvl4pPr>
            <a:lvl5pPr marL="1828800" indent="0" rtl="0">
              <a:spcBef>
                <a:spcPts val="0"/>
              </a:spcBef>
              <a:buClr>
                <a:srgbClr val="888888"/>
              </a:buClr>
              <a:buFont typeface="Calibri"/>
              <a:buNone/>
              <a:defRPr/>
            </a:lvl5pPr>
            <a:lvl6pPr marL="2286000" indent="0" rtl="0">
              <a:spcBef>
                <a:spcPts val="0"/>
              </a:spcBef>
              <a:buClr>
                <a:srgbClr val="888888"/>
              </a:buClr>
              <a:buFont typeface="Calibri"/>
              <a:buNone/>
              <a:defRPr/>
            </a:lvl6pPr>
            <a:lvl7pPr marL="2743200" indent="0" rtl="0">
              <a:spcBef>
                <a:spcPts val="0"/>
              </a:spcBef>
              <a:buClr>
                <a:srgbClr val="888888"/>
              </a:buClr>
              <a:buFont typeface="Calibri"/>
              <a:buNone/>
              <a:defRPr/>
            </a:lvl7pPr>
            <a:lvl8pPr marL="3200400" indent="0" rtl="0">
              <a:spcBef>
                <a:spcPts val="0"/>
              </a:spcBef>
              <a:buClr>
                <a:srgbClr val="888888"/>
              </a:buClr>
              <a:buFont typeface="Calibri"/>
              <a:buNone/>
              <a:defRPr/>
            </a:lvl8pPr>
            <a:lvl9pPr marL="3657600" indent="0" rtl="0">
              <a:spcBef>
                <a:spcPts val="0"/>
              </a:spcBef>
              <a:buClr>
                <a:srgbClr val="888888"/>
              </a:buClr>
              <a:buFont typeface="Calibri"/>
              <a:buNone/>
              <a:defRPr/>
            </a:lvl9pPr>
          </a:lstStyle>
          <a:p>
            <a:endParaRPr/>
          </a:p>
        </p:txBody>
      </p:sp>
      <p:sp>
        <p:nvSpPr>
          <p:cNvPr id="139" name="Shape 13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40" name="Shape 14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41" name="Shape 141"/>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US"/>
              <a:pPr marL="0" lvl="0" indent="0">
                <a:spcBef>
                  <a:spcPts val="0"/>
                </a:spcBef>
                <a:buSzPct val="25000"/>
                <a:buNone/>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144" name="Shape 144"/>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45" name="Shape 145"/>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46" name="Shape 14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47" name="Shape 14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48" name="Shape 14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US"/>
              <a:pPr marL="0" lvl="0" indent="0">
                <a:spcBef>
                  <a:spcPts val="0"/>
                </a:spcBef>
                <a:buSzPct val="25000"/>
                <a:buNone/>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23" name="Shape 23"/>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4" name="Shape 24"/>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5" name="Shape 25"/>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lvl1pPr marL="0" marR="0" indent="0" algn="r" rtl="0">
              <a:spcBef>
                <a:spcPts val="0"/>
              </a:spcBef>
              <a:buNone/>
              <a:defRPr sz="1400" b="0" i="0" u="none" strike="noStrike" cap="none" baseline="0">
                <a:solidFill>
                  <a:schemeClr val="dk1"/>
                </a:solidFill>
                <a:latin typeface="Arial"/>
                <a:ea typeface="Arial"/>
                <a:cs typeface="Arial"/>
                <a:sym typeface="Arial"/>
              </a:defRPr>
            </a:lvl1pPr>
          </a:lstStyle>
          <a:p>
            <a:pPr marL="0" lvl="0" indent="0">
              <a:spcBef>
                <a:spcPts val="0"/>
              </a:spcBef>
              <a:buSzPct val="25000"/>
              <a:buNone/>
            </a:pPr>
            <a:fld id="{00000000-1234-1234-1234-123412341234}" type="slidenum">
              <a:rPr lang="en-US"/>
              <a:pPr marL="0" lvl="0" indent="0">
                <a:spcBef>
                  <a:spcPts val="0"/>
                </a:spcBef>
                <a:buSzPct val="25000"/>
                <a:buNone/>
              </a:pPr>
              <a:t>‹#›</a:t>
            </a:fld>
            <a:endParaRPr lang="en-US"/>
          </a:p>
        </p:txBody>
      </p:sp>
      <p:pic>
        <p:nvPicPr>
          <p:cNvPr id="26" name="Shape 26"/>
          <p:cNvPicPr preferRelativeResize="0"/>
          <p:nvPr/>
        </p:nvPicPr>
        <p:blipFill rotWithShape="1">
          <a:blip r:embed="rId2">
            <a:alphaModFix/>
          </a:blip>
          <a:srcRect/>
          <a:stretch/>
        </p:blipFill>
        <p:spPr>
          <a:xfrm>
            <a:off x="457200" y="6081394"/>
            <a:ext cx="640079" cy="640079"/>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51" name="Shape 151"/>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152" name="Shape 152"/>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53" name="Shape 153"/>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154" name="Shape 154"/>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55" name="Shape 15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56" name="Shape 15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57" name="Shape 15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US"/>
              <a:pPr marL="0" lvl="0" indent="0">
                <a:spcBef>
                  <a:spcPts val="0"/>
                </a:spcBef>
                <a:buSzPct val="25000"/>
                <a:buNone/>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58"/>
        <p:cNvGrpSpPr/>
        <p:nvPr/>
      </p:nvGrpSpPr>
      <p:grpSpPr>
        <a:xfrm>
          <a:off x="0" y="0"/>
          <a:ext cx="0" cy="0"/>
          <a:chOff x="0" y="0"/>
          <a:chExt cx="0" cy="0"/>
        </a:xfrm>
      </p:grpSpPr>
      <p:sp>
        <p:nvSpPr>
          <p:cNvPr id="159" name="Shape 15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160" name="Shape 16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61" name="Shape 16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62" name="Shape 16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US"/>
              <a:pPr marL="0" lvl="0" indent="0">
                <a:spcBef>
                  <a:spcPts val="0"/>
                </a:spcBef>
                <a:buSzPct val="25000"/>
                <a:buNone/>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63"/>
        <p:cNvGrpSpPr/>
        <p:nvPr/>
      </p:nvGrpSpPr>
      <p:grpSpPr>
        <a:xfrm>
          <a:off x="0" y="0"/>
          <a:ext cx="0" cy="0"/>
          <a:chOff x="0" y="0"/>
          <a:chExt cx="0" cy="0"/>
        </a:xfrm>
      </p:grpSpPr>
      <p:sp>
        <p:nvSpPr>
          <p:cNvPr id="164" name="Shape 164"/>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65" name="Shape 165"/>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66" name="Shape 166"/>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167" name="Shape 16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68" name="Shape 16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69" name="Shape 16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US"/>
              <a:pPr marL="0" lvl="0" indent="0">
                <a:spcBef>
                  <a:spcPts val="0"/>
                </a:spcBef>
                <a:buSzPct val="25000"/>
                <a:buNone/>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70"/>
        <p:cNvGrpSpPr/>
        <p:nvPr/>
      </p:nvGrpSpPr>
      <p:grpSpPr>
        <a:xfrm>
          <a:off x="0" y="0"/>
          <a:ext cx="0" cy="0"/>
          <a:chOff x="0" y="0"/>
          <a:chExt cx="0" cy="0"/>
        </a:xfrm>
      </p:grpSpPr>
      <p:sp>
        <p:nvSpPr>
          <p:cNvPr id="171" name="Shape 171"/>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72" name="Shape 172"/>
          <p:cNvSpPr>
            <a:spLocks noGrp="1"/>
          </p:cNvSpPr>
          <p:nvPr>
            <p:ph type="pic" idx="2"/>
          </p:nvPr>
        </p:nvSpPr>
        <p:spPr>
          <a:xfrm>
            <a:off x="1792288" y="612775"/>
            <a:ext cx="5486399" cy="4114800"/>
          </a:xfrm>
          <a:prstGeom prst="rect">
            <a:avLst/>
          </a:prstGeom>
          <a:noFill/>
          <a:ln>
            <a:noFill/>
          </a:ln>
        </p:spPr>
      </p:sp>
      <p:sp>
        <p:nvSpPr>
          <p:cNvPr id="173" name="Shape 173"/>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174" name="Shape 17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75" name="Shape 17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76" name="Shape 17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US"/>
              <a:pPr marL="0" lvl="0" indent="0">
                <a:spcBef>
                  <a:spcPts val="0"/>
                </a:spcBef>
                <a:buSzPct val="25000"/>
                <a:buNone/>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77"/>
        <p:cNvGrpSpPr/>
        <p:nvPr/>
      </p:nvGrpSpPr>
      <p:grpSpPr>
        <a:xfrm>
          <a:off x="0" y="0"/>
          <a:ext cx="0" cy="0"/>
          <a:chOff x="0" y="0"/>
          <a:chExt cx="0" cy="0"/>
        </a:xfrm>
      </p:grpSpPr>
      <p:sp>
        <p:nvSpPr>
          <p:cNvPr id="178" name="Shape 17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179" name="Shape 179"/>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dk1"/>
              </a:buClr>
              <a:buFont typeface="Arial"/>
              <a:buChar char="•"/>
              <a:defRPr/>
            </a:lvl1pPr>
            <a:lvl2pPr marL="742950" indent="-107950" algn="l" rtl="0">
              <a:spcBef>
                <a:spcPts val="560"/>
              </a:spcBef>
              <a:spcAft>
                <a:spcPts val="0"/>
              </a:spcAft>
              <a:buClr>
                <a:schemeClr val="dk1"/>
              </a:buClr>
              <a:buFont typeface="Arial"/>
              <a:buChar char="–"/>
              <a:defRPr/>
            </a:lvl2pPr>
            <a:lvl3pPr marL="1143000" indent="-76200" algn="l" rtl="0">
              <a:spcBef>
                <a:spcPts val="480"/>
              </a:spcBef>
              <a:spcAft>
                <a:spcPts val="0"/>
              </a:spcAft>
              <a:buClr>
                <a:schemeClr val="dk1"/>
              </a:buClr>
              <a:buFont typeface="Arial"/>
              <a:buChar char="•"/>
              <a:defRPr/>
            </a:lvl3pPr>
            <a:lvl4pPr marL="1600200" indent="-101600" algn="l" rtl="0">
              <a:spcBef>
                <a:spcPts val="400"/>
              </a:spcBef>
              <a:spcAft>
                <a:spcPts val="0"/>
              </a:spcAft>
              <a:buClr>
                <a:schemeClr val="dk1"/>
              </a:buClr>
              <a:buFont typeface="Arial"/>
              <a:buChar char="–"/>
              <a:defRPr/>
            </a:lvl4pPr>
            <a:lvl5pPr marL="2057400" indent="-101600" algn="l" rtl="0">
              <a:spcBef>
                <a:spcPts val="400"/>
              </a:spcBef>
              <a:spcAft>
                <a:spcPts val="0"/>
              </a:spcAft>
              <a:buClr>
                <a:schemeClr val="dk1"/>
              </a:buClr>
              <a:buFont typeface="Arial"/>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sp>
        <p:nvSpPr>
          <p:cNvPr id="180" name="Shape 18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81" name="Shape 18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82" name="Shape 18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US"/>
              <a:pPr marL="0" lvl="0" indent="0">
                <a:spcBef>
                  <a:spcPts val="0"/>
                </a:spcBef>
                <a:buSzPct val="25000"/>
                <a:buNone/>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83"/>
        <p:cNvGrpSpPr/>
        <p:nvPr/>
      </p:nvGrpSpPr>
      <p:grpSpPr>
        <a:xfrm>
          <a:off x="0" y="0"/>
          <a:ext cx="0" cy="0"/>
          <a:chOff x="0" y="0"/>
          <a:chExt cx="0" cy="0"/>
        </a:xfrm>
      </p:grpSpPr>
      <p:sp>
        <p:nvSpPr>
          <p:cNvPr id="184" name="Shape 184"/>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185" name="Shape 185"/>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dk1"/>
              </a:buClr>
              <a:buFont typeface="Arial"/>
              <a:buChar char="•"/>
              <a:defRPr/>
            </a:lvl1pPr>
            <a:lvl2pPr marL="742950" indent="-107950" algn="l" rtl="0">
              <a:spcBef>
                <a:spcPts val="560"/>
              </a:spcBef>
              <a:spcAft>
                <a:spcPts val="0"/>
              </a:spcAft>
              <a:buClr>
                <a:schemeClr val="dk1"/>
              </a:buClr>
              <a:buFont typeface="Arial"/>
              <a:buChar char="–"/>
              <a:defRPr/>
            </a:lvl2pPr>
            <a:lvl3pPr marL="1143000" indent="-76200" algn="l" rtl="0">
              <a:spcBef>
                <a:spcPts val="480"/>
              </a:spcBef>
              <a:spcAft>
                <a:spcPts val="0"/>
              </a:spcAft>
              <a:buClr>
                <a:schemeClr val="dk1"/>
              </a:buClr>
              <a:buFont typeface="Arial"/>
              <a:buChar char="•"/>
              <a:defRPr/>
            </a:lvl3pPr>
            <a:lvl4pPr marL="1600200" indent="-101600" algn="l" rtl="0">
              <a:spcBef>
                <a:spcPts val="400"/>
              </a:spcBef>
              <a:spcAft>
                <a:spcPts val="0"/>
              </a:spcAft>
              <a:buClr>
                <a:schemeClr val="dk1"/>
              </a:buClr>
              <a:buFont typeface="Arial"/>
              <a:buChar char="–"/>
              <a:defRPr/>
            </a:lvl4pPr>
            <a:lvl5pPr marL="2057400" indent="-101600" algn="l" rtl="0">
              <a:spcBef>
                <a:spcPts val="400"/>
              </a:spcBef>
              <a:spcAft>
                <a:spcPts val="0"/>
              </a:spcAft>
              <a:buClr>
                <a:schemeClr val="dk1"/>
              </a:buClr>
              <a:buFont typeface="Arial"/>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sp>
        <p:nvSpPr>
          <p:cNvPr id="186" name="Shape 18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87" name="Shape 18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88" name="Shape 18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US"/>
              <a:pPr marL="0" lvl="0" indent="0">
                <a:spcBef>
                  <a:spcPts val="0"/>
                </a:spcBef>
                <a:buSzPct val="25000"/>
                <a:buNone/>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Shape 189"/>
        <p:cNvGrpSpPr/>
        <p:nvPr/>
      </p:nvGrpSpPr>
      <p:grpSpPr>
        <a:xfrm>
          <a:off x="0" y="0"/>
          <a:ext cx="0" cy="0"/>
          <a:chOff x="0" y="0"/>
          <a:chExt cx="0" cy="0"/>
        </a:xfrm>
      </p:grpSpPr>
      <p:sp>
        <p:nvSpPr>
          <p:cNvPr id="190" name="Shape 19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191" name="Shape 191"/>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dk1"/>
              </a:buClr>
              <a:buFont typeface="Arial"/>
              <a:buChar char="•"/>
              <a:defRPr/>
            </a:lvl1pPr>
            <a:lvl2pPr marL="742950" indent="-107950" algn="l" rtl="0">
              <a:spcBef>
                <a:spcPts val="560"/>
              </a:spcBef>
              <a:spcAft>
                <a:spcPts val="0"/>
              </a:spcAft>
              <a:buClr>
                <a:schemeClr val="dk1"/>
              </a:buClr>
              <a:buFont typeface="Arial"/>
              <a:buChar char="–"/>
              <a:defRPr/>
            </a:lvl2pPr>
            <a:lvl3pPr marL="1143000" indent="-76200" algn="l" rtl="0">
              <a:spcBef>
                <a:spcPts val="480"/>
              </a:spcBef>
              <a:spcAft>
                <a:spcPts val="0"/>
              </a:spcAft>
              <a:buClr>
                <a:schemeClr val="dk1"/>
              </a:buClr>
              <a:buFont typeface="Arial"/>
              <a:buChar char="•"/>
              <a:defRPr/>
            </a:lvl3pPr>
            <a:lvl4pPr marL="1600200" indent="-101600" algn="l" rtl="0">
              <a:spcBef>
                <a:spcPts val="400"/>
              </a:spcBef>
              <a:spcAft>
                <a:spcPts val="0"/>
              </a:spcAft>
              <a:buClr>
                <a:schemeClr val="dk1"/>
              </a:buClr>
              <a:buFont typeface="Arial"/>
              <a:buChar char="–"/>
              <a:defRPr/>
            </a:lvl4pPr>
            <a:lvl5pPr marL="2057400" indent="-101600" algn="l" rtl="0">
              <a:spcBef>
                <a:spcPts val="400"/>
              </a:spcBef>
              <a:spcAft>
                <a:spcPts val="0"/>
              </a:spcAft>
              <a:buClr>
                <a:schemeClr val="dk1"/>
              </a:buClr>
              <a:buFont typeface="Arial"/>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sp>
        <p:nvSpPr>
          <p:cNvPr id="192" name="Shape 192"/>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dk1"/>
              </a:buClr>
              <a:buFont typeface="Arial"/>
              <a:buChar char="•"/>
              <a:defRPr/>
            </a:lvl1pPr>
            <a:lvl2pPr marL="742950" indent="-107950" algn="l" rtl="0">
              <a:spcBef>
                <a:spcPts val="560"/>
              </a:spcBef>
              <a:spcAft>
                <a:spcPts val="0"/>
              </a:spcAft>
              <a:buClr>
                <a:schemeClr val="dk1"/>
              </a:buClr>
              <a:buFont typeface="Arial"/>
              <a:buChar char="–"/>
              <a:defRPr/>
            </a:lvl2pPr>
            <a:lvl3pPr marL="1143000" indent="-76200" algn="l" rtl="0">
              <a:spcBef>
                <a:spcPts val="480"/>
              </a:spcBef>
              <a:spcAft>
                <a:spcPts val="0"/>
              </a:spcAft>
              <a:buClr>
                <a:schemeClr val="dk1"/>
              </a:buClr>
              <a:buFont typeface="Arial"/>
              <a:buChar char="•"/>
              <a:defRPr/>
            </a:lvl3pPr>
            <a:lvl4pPr marL="1600200" indent="-101600" algn="l" rtl="0">
              <a:spcBef>
                <a:spcPts val="400"/>
              </a:spcBef>
              <a:spcAft>
                <a:spcPts val="0"/>
              </a:spcAft>
              <a:buClr>
                <a:schemeClr val="dk1"/>
              </a:buClr>
              <a:buFont typeface="Arial"/>
              <a:buChar char="–"/>
              <a:defRPr/>
            </a:lvl4pPr>
            <a:lvl5pPr marL="2057400" indent="-101600" algn="l" rtl="0">
              <a:spcBef>
                <a:spcPts val="400"/>
              </a:spcBef>
              <a:spcAft>
                <a:spcPts val="0"/>
              </a:spcAft>
              <a:buClr>
                <a:schemeClr val="dk1"/>
              </a:buClr>
              <a:buFont typeface="Arial"/>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sp>
        <p:nvSpPr>
          <p:cNvPr id="193" name="Shape 19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94" name="Shape 19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95" name="Shape 195"/>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US"/>
              <a:pPr marL="0" lvl="0" indent="0">
                <a:spcBef>
                  <a:spcPts val="0"/>
                </a:spcBef>
                <a:buSzPct val="25000"/>
                <a:buNone/>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Shape 196"/>
        <p:cNvGrpSpPr/>
        <p:nvPr/>
      </p:nvGrpSpPr>
      <p:grpSpPr>
        <a:xfrm>
          <a:off x="0" y="0"/>
          <a:ext cx="0" cy="0"/>
          <a:chOff x="0" y="0"/>
          <a:chExt cx="0" cy="0"/>
        </a:xfrm>
      </p:grpSpPr>
      <p:sp>
        <p:nvSpPr>
          <p:cNvPr id="197" name="Shape 19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198" name="Shape 198"/>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dk1"/>
              </a:buClr>
              <a:buFont typeface="Arial"/>
              <a:buChar char="•"/>
              <a:defRPr/>
            </a:lvl1pPr>
            <a:lvl2pPr marL="742950" indent="-107950" algn="l" rtl="0">
              <a:spcBef>
                <a:spcPts val="560"/>
              </a:spcBef>
              <a:spcAft>
                <a:spcPts val="0"/>
              </a:spcAft>
              <a:buClr>
                <a:schemeClr val="dk1"/>
              </a:buClr>
              <a:buFont typeface="Arial"/>
              <a:buChar char="–"/>
              <a:defRPr/>
            </a:lvl2pPr>
            <a:lvl3pPr marL="1143000" indent="-76200" algn="l" rtl="0">
              <a:spcBef>
                <a:spcPts val="480"/>
              </a:spcBef>
              <a:spcAft>
                <a:spcPts val="0"/>
              </a:spcAft>
              <a:buClr>
                <a:schemeClr val="dk1"/>
              </a:buClr>
              <a:buFont typeface="Arial"/>
              <a:buChar char="•"/>
              <a:defRPr/>
            </a:lvl3pPr>
            <a:lvl4pPr marL="1600200" indent="-101600" algn="l" rtl="0">
              <a:spcBef>
                <a:spcPts val="400"/>
              </a:spcBef>
              <a:spcAft>
                <a:spcPts val="0"/>
              </a:spcAft>
              <a:buClr>
                <a:schemeClr val="dk1"/>
              </a:buClr>
              <a:buFont typeface="Arial"/>
              <a:buChar char="–"/>
              <a:defRPr/>
            </a:lvl4pPr>
            <a:lvl5pPr marL="2057400" indent="-101600" algn="l" rtl="0">
              <a:spcBef>
                <a:spcPts val="400"/>
              </a:spcBef>
              <a:spcAft>
                <a:spcPts val="0"/>
              </a:spcAft>
              <a:buClr>
                <a:schemeClr val="dk1"/>
              </a:buClr>
              <a:buFont typeface="Arial"/>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sp>
        <p:nvSpPr>
          <p:cNvPr id="199" name="Shape 199"/>
          <p:cNvSpPr txBox="1">
            <a:spLocks noGrp="1"/>
          </p:cNvSpPr>
          <p:nvPr>
            <p:ph type="body" idx="2"/>
          </p:nvPr>
        </p:nvSpPr>
        <p:spPr>
          <a:xfrm>
            <a:off x="4648200" y="1600200"/>
            <a:ext cx="4038599" cy="2185988"/>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dk1"/>
              </a:buClr>
              <a:buFont typeface="Arial"/>
              <a:buChar char="•"/>
              <a:defRPr/>
            </a:lvl1pPr>
            <a:lvl2pPr marL="742950" indent="-107950" algn="l" rtl="0">
              <a:spcBef>
                <a:spcPts val="560"/>
              </a:spcBef>
              <a:spcAft>
                <a:spcPts val="0"/>
              </a:spcAft>
              <a:buClr>
                <a:schemeClr val="dk1"/>
              </a:buClr>
              <a:buFont typeface="Arial"/>
              <a:buChar char="–"/>
              <a:defRPr/>
            </a:lvl2pPr>
            <a:lvl3pPr marL="1143000" indent="-76200" algn="l" rtl="0">
              <a:spcBef>
                <a:spcPts val="480"/>
              </a:spcBef>
              <a:spcAft>
                <a:spcPts val="0"/>
              </a:spcAft>
              <a:buClr>
                <a:schemeClr val="dk1"/>
              </a:buClr>
              <a:buFont typeface="Arial"/>
              <a:buChar char="•"/>
              <a:defRPr/>
            </a:lvl3pPr>
            <a:lvl4pPr marL="1600200" indent="-101600" algn="l" rtl="0">
              <a:spcBef>
                <a:spcPts val="400"/>
              </a:spcBef>
              <a:spcAft>
                <a:spcPts val="0"/>
              </a:spcAft>
              <a:buClr>
                <a:schemeClr val="dk1"/>
              </a:buClr>
              <a:buFont typeface="Arial"/>
              <a:buChar char="–"/>
              <a:defRPr/>
            </a:lvl4pPr>
            <a:lvl5pPr marL="2057400" indent="-101600" algn="l" rtl="0">
              <a:spcBef>
                <a:spcPts val="400"/>
              </a:spcBef>
              <a:spcAft>
                <a:spcPts val="0"/>
              </a:spcAft>
              <a:buClr>
                <a:schemeClr val="dk1"/>
              </a:buClr>
              <a:buFont typeface="Arial"/>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sp>
        <p:nvSpPr>
          <p:cNvPr id="200" name="Shape 200"/>
          <p:cNvSpPr txBox="1">
            <a:spLocks noGrp="1"/>
          </p:cNvSpPr>
          <p:nvPr>
            <p:ph type="body" idx="3"/>
          </p:nvPr>
        </p:nvSpPr>
        <p:spPr>
          <a:xfrm>
            <a:off x="4648200" y="3938587"/>
            <a:ext cx="4038599" cy="2187574"/>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dk1"/>
              </a:buClr>
              <a:buFont typeface="Arial"/>
              <a:buChar char="•"/>
              <a:defRPr/>
            </a:lvl1pPr>
            <a:lvl2pPr marL="742950" indent="-107950" algn="l" rtl="0">
              <a:spcBef>
                <a:spcPts val="560"/>
              </a:spcBef>
              <a:spcAft>
                <a:spcPts val="0"/>
              </a:spcAft>
              <a:buClr>
                <a:schemeClr val="dk1"/>
              </a:buClr>
              <a:buFont typeface="Arial"/>
              <a:buChar char="–"/>
              <a:defRPr/>
            </a:lvl2pPr>
            <a:lvl3pPr marL="1143000" indent="-76200" algn="l" rtl="0">
              <a:spcBef>
                <a:spcPts val="480"/>
              </a:spcBef>
              <a:spcAft>
                <a:spcPts val="0"/>
              </a:spcAft>
              <a:buClr>
                <a:schemeClr val="dk1"/>
              </a:buClr>
              <a:buFont typeface="Arial"/>
              <a:buChar char="•"/>
              <a:defRPr/>
            </a:lvl3pPr>
            <a:lvl4pPr marL="1600200" indent="-101600" algn="l" rtl="0">
              <a:spcBef>
                <a:spcPts val="400"/>
              </a:spcBef>
              <a:spcAft>
                <a:spcPts val="0"/>
              </a:spcAft>
              <a:buClr>
                <a:schemeClr val="dk1"/>
              </a:buClr>
              <a:buFont typeface="Arial"/>
              <a:buChar char="–"/>
              <a:defRPr/>
            </a:lvl4pPr>
            <a:lvl5pPr marL="2057400" indent="-101600" algn="l" rtl="0">
              <a:spcBef>
                <a:spcPts val="400"/>
              </a:spcBef>
              <a:spcAft>
                <a:spcPts val="0"/>
              </a:spcAft>
              <a:buClr>
                <a:schemeClr val="dk1"/>
              </a:buClr>
              <a:buFont typeface="Arial"/>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sp>
        <p:nvSpPr>
          <p:cNvPr id="201" name="Shape 20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02" name="Shape 20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03" name="Shape 20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US"/>
              <a:pPr marL="0" lvl="0" indent="0">
                <a:spcBef>
                  <a:spcPts val="0"/>
                </a:spcBef>
                <a:buSzPct val="25000"/>
                <a:buNone/>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0"/>
        <p:cNvGrpSpPr/>
        <p:nvPr/>
      </p:nvGrpSpPr>
      <p:grpSpPr>
        <a:xfrm>
          <a:off x="0" y="0"/>
          <a:ext cx="0" cy="0"/>
          <a:chOff x="0" y="0"/>
          <a:chExt cx="0" cy="0"/>
        </a:xfrm>
      </p:grpSpPr>
      <p:sp>
        <p:nvSpPr>
          <p:cNvPr id="211" name="Shape 21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212" name="Shape 212"/>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dk1"/>
              </a:buClr>
              <a:buFont typeface="Arial"/>
              <a:buChar char="•"/>
              <a:defRPr/>
            </a:lvl1pPr>
            <a:lvl2pPr marL="742950" indent="-107950" algn="l" rtl="0">
              <a:spcBef>
                <a:spcPts val="560"/>
              </a:spcBef>
              <a:spcAft>
                <a:spcPts val="0"/>
              </a:spcAft>
              <a:buClr>
                <a:schemeClr val="dk1"/>
              </a:buClr>
              <a:buFont typeface="Arial"/>
              <a:buChar char="–"/>
              <a:defRPr/>
            </a:lvl2pPr>
            <a:lvl3pPr marL="1143000" indent="-76200" algn="l" rtl="0">
              <a:spcBef>
                <a:spcPts val="480"/>
              </a:spcBef>
              <a:spcAft>
                <a:spcPts val="0"/>
              </a:spcAft>
              <a:buClr>
                <a:schemeClr val="dk1"/>
              </a:buClr>
              <a:buFont typeface="Arial"/>
              <a:buChar char="•"/>
              <a:defRPr/>
            </a:lvl3pPr>
            <a:lvl4pPr marL="1600200" indent="-101600" algn="l" rtl="0">
              <a:spcBef>
                <a:spcPts val="400"/>
              </a:spcBef>
              <a:spcAft>
                <a:spcPts val="0"/>
              </a:spcAft>
              <a:buClr>
                <a:schemeClr val="dk1"/>
              </a:buClr>
              <a:buFont typeface="Arial"/>
              <a:buChar char="–"/>
              <a:defRPr/>
            </a:lvl4pPr>
            <a:lvl5pPr marL="2057400" indent="-101600" algn="l" rtl="0">
              <a:spcBef>
                <a:spcPts val="400"/>
              </a:spcBef>
              <a:spcAft>
                <a:spcPts val="0"/>
              </a:spcAft>
              <a:buClr>
                <a:schemeClr val="dk1"/>
              </a:buClr>
              <a:buFont typeface="Arial"/>
              <a:buChar char="»"/>
              <a:defRPr/>
            </a:lvl5pPr>
            <a:lvl6pPr marL="2514600" indent="-101600" algn="l" rtl="0">
              <a:spcBef>
                <a:spcPts val="400"/>
              </a:spcBef>
              <a:spcAft>
                <a:spcPts val="0"/>
              </a:spcAft>
              <a:buClr>
                <a:schemeClr val="dk1"/>
              </a:buClr>
              <a:buFont typeface="Arial"/>
              <a:buChar char="»"/>
              <a:defRPr/>
            </a:lvl6pPr>
            <a:lvl7pPr marL="2971800" indent="-101600" algn="l" rtl="0">
              <a:spcBef>
                <a:spcPts val="400"/>
              </a:spcBef>
              <a:spcAft>
                <a:spcPts val="0"/>
              </a:spcAft>
              <a:buClr>
                <a:schemeClr val="dk1"/>
              </a:buClr>
              <a:buFont typeface="Arial"/>
              <a:buChar char="»"/>
              <a:defRPr/>
            </a:lvl7pPr>
            <a:lvl8pPr marL="3429000" indent="-101600" algn="l" rtl="0">
              <a:spcBef>
                <a:spcPts val="400"/>
              </a:spcBef>
              <a:spcAft>
                <a:spcPts val="0"/>
              </a:spcAft>
              <a:buClr>
                <a:schemeClr val="dk1"/>
              </a:buClr>
              <a:buFont typeface="Arial"/>
              <a:buChar char="»"/>
              <a:defRPr/>
            </a:lvl8pPr>
            <a:lvl9pPr marL="3886200" indent="-101600" algn="l" rtl="0">
              <a:spcBef>
                <a:spcPts val="400"/>
              </a:spcBef>
              <a:spcAft>
                <a:spcPts val="0"/>
              </a:spcAft>
              <a:buClr>
                <a:schemeClr val="dk1"/>
              </a:buClr>
              <a:buFont typeface="Arial"/>
              <a:buChar char="»"/>
              <a:defRPr/>
            </a:lvl9pPr>
          </a:lstStyle>
          <a:p>
            <a:endParaRPr/>
          </a:p>
        </p:txBody>
      </p:sp>
      <p:sp>
        <p:nvSpPr>
          <p:cNvPr id="213" name="Shape 213"/>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14" name="Shape 214"/>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15" name="Shape 215"/>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lvl1pPr marL="0" marR="0" indent="0" algn="r" rtl="0">
              <a:spcBef>
                <a:spcPts val="0"/>
              </a:spcBef>
              <a:buNone/>
              <a:defRPr sz="1400" b="0" i="0" u="none" strike="noStrike" cap="none" baseline="0">
                <a:solidFill>
                  <a:srgbClr val="000000"/>
                </a:solidFill>
                <a:latin typeface="Arial"/>
                <a:ea typeface="Arial"/>
                <a:cs typeface="Arial"/>
                <a:sym typeface="Arial"/>
              </a:defRPr>
            </a:lvl1pPr>
          </a:lstStyle>
          <a:p>
            <a:pPr marL="0" lvl="0" indent="0">
              <a:spcBef>
                <a:spcPts val="0"/>
              </a:spcBef>
              <a:buSzPct val="25000"/>
              <a:buNone/>
            </a:pPr>
            <a:fld id="{00000000-1234-1234-1234-123412341234}" type="slidenum">
              <a:rPr lang="en-US"/>
              <a:pPr marL="0" lvl="0" indent="0">
                <a:spcBef>
                  <a:spcPts val="0"/>
                </a:spcBef>
                <a:buSzPct val="25000"/>
                <a:buNone/>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216"/>
        <p:cNvGrpSpPr/>
        <p:nvPr/>
      </p:nvGrpSpPr>
      <p:grpSpPr>
        <a:xfrm>
          <a:off x="0" y="0"/>
          <a:ext cx="0" cy="0"/>
          <a:chOff x="0" y="0"/>
          <a:chExt cx="0" cy="0"/>
        </a:xfrm>
      </p:grpSpPr>
      <p:sp>
        <p:nvSpPr>
          <p:cNvPr id="217" name="Shape 217"/>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218" name="Shape 218"/>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indent="0" algn="ctr" rtl="0">
              <a:spcBef>
                <a:spcPts val="640"/>
              </a:spcBef>
              <a:spcAft>
                <a:spcPts val="0"/>
              </a:spcAft>
              <a:buClr>
                <a:schemeClr val="dk1"/>
              </a:buClr>
              <a:buFont typeface="Arial"/>
              <a:buNone/>
              <a:defRPr/>
            </a:lvl1pPr>
            <a:lvl2pPr marL="457200" marR="0" indent="0" algn="ctr" rtl="0">
              <a:spcBef>
                <a:spcPts val="560"/>
              </a:spcBef>
              <a:spcAft>
                <a:spcPts val="0"/>
              </a:spcAft>
              <a:buClr>
                <a:schemeClr val="dk1"/>
              </a:buClr>
              <a:buFont typeface="Arial"/>
              <a:buNone/>
              <a:defRPr/>
            </a:lvl2pPr>
            <a:lvl3pPr marL="914400" marR="0" indent="0" algn="ctr" rtl="0">
              <a:spcBef>
                <a:spcPts val="480"/>
              </a:spcBef>
              <a:spcAft>
                <a:spcPts val="0"/>
              </a:spcAft>
              <a:buClr>
                <a:schemeClr val="dk1"/>
              </a:buClr>
              <a:buFont typeface="Arial"/>
              <a:buNone/>
              <a:defRPr/>
            </a:lvl3pPr>
            <a:lvl4pPr marL="1371600" marR="0" indent="0" algn="ctr" rtl="0">
              <a:spcBef>
                <a:spcPts val="400"/>
              </a:spcBef>
              <a:spcAft>
                <a:spcPts val="0"/>
              </a:spcAft>
              <a:buClr>
                <a:schemeClr val="dk1"/>
              </a:buClr>
              <a:buFont typeface="Arial"/>
              <a:buNone/>
              <a:defRPr/>
            </a:lvl4pPr>
            <a:lvl5pPr marL="1828800" marR="0" indent="0" algn="ctr" rtl="0">
              <a:spcBef>
                <a:spcPts val="400"/>
              </a:spcBef>
              <a:spcAft>
                <a:spcPts val="0"/>
              </a:spcAft>
              <a:buClr>
                <a:schemeClr val="dk1"/>
              </a:buClr>
              <a:buFont typeface="Arial"/>
              <a:buNone/>
              <a:defRPr/>
            </a:lvl5pPr>
            <a:lvl6pPr marL="2286000" marR="0" indent="0" algn="ctr" rtl="0">
              <a:spcBef>
                <a:spcPts val="400"/>
              </a:spcBef>
              <a:spcAft>
                <a:spcPts val="0"/>
              </a:spcAft>
              <a:buClr>
                <a:schemeClr val="dk1"/>
              </a:buClr>
              <a:buFont typeface="Arial"/>
              <a:buNone/>
              <a:defRPr/>
            </a:lvl6pPr>
            <a:lvl7pPr marL="2743200" marR="0" indent="0" algn="ctr" rtl="0">
              <a:spcBef>
                <a:spcPts val="400"/>
              </a:spcBef>
              <a:spcAft>
                <a:spcPts val="0"/>
              </a:spcAft>
              <a:buClr>
                <a:schemeClr val="dk1"/>
              </a:buClr>
              <a:buFont typeface="Arial"/>
              <a:buNone/>
              <a:defRPr/>
            </a:lvl7pPr>
            <a:lvl8pPr marL="3200400" marR="0" indent="0" algn="ctr" rtl="0">
              <a:spcBef>
                <a:spcPts val="400"/>
              </a:spcBef>
              <a:spcAft>
                <a:spcPts val="0"/>
              </a:spcAft>
              <a:buClr>
                <a:schemeClr val="dk1"/>
              </a:buClr>
              <a:buFont typeface="Arial"/>
              <a:buNone/>
              <a:defRPr/>
            </a:lvl8pPr>
            <a:lvl9pPr marL="3657600" marR="0" indent="0" algn="ctr" rtl="0">
              <a:spcBef>
                <a:spcPts val="400"/>
              </a:spcBef>
              <a:spcAft>
                <a:spcPts val="0"/>
              </a:spcAft>
              <a:buClr>
                <a:schemeClr val="dk1"/>
              </a:buClr>
              <a:buFont typeface="Arial"/>
              <a:buNone/>
              <a:defRPr/>
            </a:lvl9pPr>
          </a:lstStyle>
          <a:p>
            <a:endParaRPr/>
          </a:p>
        </p:txBody>
      </p:sp>
      <p:sp>
        <p:nvSpPr>
          <p:cNvPr id="219" name="Shape 219"/>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20" name="Shape 220"/>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21" name="Shape 221"/>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lvl1pPr marL="0" marR="0" indent="0" algn="r" rtl="0">
              <a:spcBef>
                <a:spcPts val="0"/>
              </a:spcBef>
              <a:buNone/>
              <a:defRPr sz="1400" b="0" i="0" u="none" strike="noStrike" cap="none" baseline="0">
                <a:solidFill>
                  <a:srgbClr val="000000"/>
                </a:solidFill>
                <a:latin typeface="Arial"/>
                <a:ea typeface="Arial"/>
                <a:cs typeface="Arial"/>
                <a:sym typeface="Arial"/>
              </a:defRPr>
            </a:lvl1pPr>
          </a:lstStyle>
          <a:p>
            <a:pPr marL="0" lvl="0" indent="0">
              <a:spcBef>
                <a:spcPts val="0"/>
              </a:spcBef>
              <a:buSzPct val="25000"/>
              <a:buNone/>
            </a:pPr>
            <a:fld id="{00000000-1234-1234-1234-123412341234}" type="slidenum">
              <a:rPr lang="en-US"/>
              <a:pPr marL="0" lvl="0" indent="0">
                <a:spcBef>
                  <a:spcPts val="0"/>
                </a:spcBef>
                <a:buSzPct val="25000"/>
                <a:buNone/>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29" name="Shape 29"/>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dk1"/>
              </a:buClr>
              <a:buFont typeface="Arial"/>
              <a:buChar char="•"/>
              <a:defRPr/>
            </a:lvl1pPr>
            <a:lvl2pPr marL="742950" indent="-107950" algn="l" rtl="0">
              <a:spcBef>
                <a:spcPts val="560"/>
              </a:spcBef>
              <a:spcAft>
                <a:spcPts val="0"/>
              </a:spcAft>
              <a:buClr>
                <a:schemeClr val="dk1"/>
              </a:buClr>
              <a:buFont typeface="Arial"/>
              <a:buChar char="–"/>
              <a:defRPr/>
            </a:lvl2pPr>
            <a:lvl3pPr marL="1143000" indent="-76200" algn="l" rtl="0">
              <a:spcBef>
                <a:spcPts val="480"/>
              </a:spcBef>
              <a:spcAft>
                <a:spcPts val="0"/>
              </a:spcAft>
              <a:buClr>
                <a:schemeClr val="dk1"/>
              </a:buClr>
              <a:buFont typeface="Arial"/>
              <a:buChar char="•"/>
              <a:defRPr/>
            </a:lvl3pPr>
            <a:lvl4pPr marL="1600200" indent="-101600" algn="l" rtl="0">
              <a:spcBef>
                <a:spcPts val="400"/>
              </a:spcBef>
              <a:spcAft>
                <a:spcPts val="0"/>
              </a:spcAft>
              <a:buClr>
                <a:schemeClr val="dk1"/>
              </a:buClr>
              <a:buFont typeface="Arial"/>
              <a:buChar char="–"/>
              <a:defRPr/>
            </a:lvl4pPr>
            <a:lvl5pPr marL="2057400" indent="-101600" algn="l" rtl="0">
              <a:spcBef>
                <a:spcPts val="400"/>
              </a:spcBef>
              <a:spcAft>
                <a:spcPts val="0"/>
              </a:spcAft>
              <a:buClr>
                <a:schemeClr val="dk1"/>
              </a:buClr>
              <a:buFont typeface="Arial"/>
              <a:buChar char="»"/>
              <a:defRPr/>
            </a:lvl5pPr>
            <a:lvl6pPr marL="2514600" indent="-101600" algn="l" rtl="0">
              <a:spcBef>
                <a:spcPts val="400"/>
              </a:spcBef>
              <a:spcAft>
                <a:spcPts val="0"/>
              </a:spcAft>
              <a:buClr>
                <a:schemeClr val="dk1"/>
              </a:buClr>
              <a:buFont typeface="Arial"/>
              <a:buChar char="»"/>
              <a:defRPr/>
            </a:lvl6pPr>
            <a:lvl7pPr marL="2971800" indent="-101600" algn="l" rtl="0">
              <a:spcBef>
                <a:spcPts val="400"/>
              </a:spcBef>
              <a:spcAft>
                <a:spcPts val="0"/>
              </a:spcAft>
              <a:buClr>
                <a:schemeClr val="dk1"/>
              </a:buClr>
              <a:buFont typeface="Arial"/>
              <a:buChar char="»"/>
              <a:defRPr/>
            </a:lvl7pPr>
            <a:lvl8pPr marL="3429000" indent="-101600" algn="l" rtl="0">
              <a:spcBef>
                <a:spcPts val="400"/>
              </a:spcBef>
              <a:spcAft>
                <a:spcPts val="0"/>
              </a:spcAft>
              <a:buClr>
                <a:schemeClr val="dk1"/>
              </a:buClr>
              <a:buFont typeface="Arial"/>
              <a:buChar char="»"/>
              <a:defRPr/>
            </a:lvl8pPr>
            <a:lvl9pPr marL="3886200" indent="-101600" algn="l" rtl="0">
              <a:spcBef>
                <a:spcPts val="400"/>
              </a:spcBef>
              <a:spcAft>
                <a:spcPts val="0"/>
              </a:spcAft>
              <a:buClr>
                <a:schemeClr val="dk1"/>
              </a:buClr>
              <a:buFont typeface="Arial"/>
              <a:buChar char="»"/>
              <a:defRPr/>
            </a:lvl9pPr>
          </a:lstStyle>
          <a:p>
            <a:endParaRPr/>
          </a:p>
        </p:txBody>
      </p:sp>
      <p:sp>
        <p:nvSpPr>
          <p:cNvPr id="30" name="Shape 30"/>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dk1"/>
              </a:buClr>
              <a:buFont typeface="Arial"/>
              <a:buChar char="•"/>
              <a:defRPr/>
            </a:lvl1pPr>
            <a:lvl2pPr marL="742950" indent="-107950" algn="l" rtl="0">
              <a:spcBef>
                <a:spcPts val="560"/>
              </a:spcBef>
              <a:spcAft>
                <a:spcPts val="0"/>
              </a:spcAft>
              <a:buClr>
                <a:schemeClr val="dk1"/>
              </a:buClr>
              <a:buFont typeface="Arial"/>
              <a:buChar char="–"/>
              <a:defRPr/>
            </a:lvl2pPr>
            <a:lvl3pPr marL="1143000" indent="-76200" algn="l" rtl="0">
              <a:spcBef>
                <a:spcPts val="480"/>
              </a:spcBef>
              <a:spcAft>
                <a:spcPts val="0"/>
              </a:spcAft>
              <a:buClr>
                <a:schemeClr val="dk1"/>
              </a:buClr>
              <a:buFont typeface="Arial"/>
              <a:buChar char="•"/>
              <a:defRPr/>
            </a:lvl3pPr>
            <a:lvl4pPr marL="1600200" indent="-101600" algn="l" rtl="0">
              <a:spcBef>
                <a:spcPts val="400"/>
              </a:spcBef>
              <a:spcAft>
                <a:spcPts val="0"/>
              </a:spcAft>
              <a:buClr>
                <a:schemeClr val="dk1"/>
              </a:buClr>
              <a:buFont typeface="Arial"/>
              <a:buChar char="–"/>
              <a:defRPr/>
            </a:lvl4pPr>
            <a:lvl5pPr marL="2057400" indent="-101600" algn="l" rtl="0">
              <a:spcBef>
                <a:spcPts val="400"/>
              </a:spcBef>
              <a:spcAft>
                <a:spcPts val="0"/>
              </a:spcAft>
              <a:buClr>
                <a:schemeClr val="dk1"/>
              </a:buClr>
              <a:buFont typeface="Arial"/>
              <a:buChar char="»"/>
              <a:defRPr/>
            </a:lvl5pPr>
            <a:lvl6pPr marL="2514600" indent="-101600" algn="l" rtl="0">
              <a:spcBef>
                <a:spcPts val="400"/>
              </a:spcBef>
              <a:spcAft>
                <a:spcPts val="0"/>
              </a:spcAft>
              <a:buClr>
                <a:schemeClr val="dk1"/>
              </a:buClr>
              <a:buFont typeface="Arial"/>
              <a:buChar char="»"/>
              <a:defRPr/>
            </a:lvl6pPr>
            <a:lvl7pPr marL="2971800" indent="-101600" algn="l" rtl="0">
              <a:spcBef>
                <a:spcPts val="400"/>
              </a:spcBef>
              <a:spcAft>
                <a:spcPts val="0"/>
              </a:spcAft>
              <a:buClr>
                <a:schemeClr val="dk1"/>
              </a:buClr>
              <a:buFont typeface="Arial"/>
              <a:buChar char="»"/>
              <a:defRPr/>
            </a:lvl7pPr>
            <a:lvl8pPr marL="3429000" indent="-101600" algn="l" rtl="0">
              <a:spcBef>
                <a:spcPts val="400"/>
              </a:spcBef>
              <a:spcAft>
                <a:spcPts val="0"/>
              </a:spcAft>
              <a:buClr>
                <a:schemeClr val="dk1"/>
              </a:buClr>
              <a:buFont typeface="Arial"/>
              <a:buChar char="»"/>
              <a:defRPr/>
            </a:lvl8pPr>
            <a:lvl9pPr marL="3886200" indent="-101600" algn="l" rtl="0">
              <a:spcBef>
                <a:spcPts val="400"/>
              </a:spcBef>
              <a:spcAft>
                <a:spcPts val="0"/>
              </a:spcAft>
              <a:buClr>
                <a:schemeClr val="dk1"/>
              </a:buClr>
              <a:buFont typeface="Arial"/>
              <a:buChar char="»"/>
              <a:defRPr/>
            </a:lvl9pPr>
          </a:lstStyle>
          <a:p>
            <a:endParaRPr/>
          </a:p>
        </p:txBody>
      </p:sp>
      <p:sp>
        <p:nvSpPr>
          <p:cNvPr id="31" name="Shape 31"/>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2" name="Shape 32"/>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3" name="Shape 33"/>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lvl1pPr marL="0" marR="0" indent="0" algn="r" rtl="0">
              <a:spcBef>
                <a:spcPts val="0"/>
              </a:spcBef>
              <a:buNone/>
              <a:defRPr sz="1400" b="0" i="0" u="none" strike="noStrike" cap="none" baseline="0">
                <a:solidFill>
                  <a:schemeClr val="dk1"/>
                </a:solidFill>
                <a:latin typeface="Arial"/>
                <a:ea typeface="Arial"/>
                <a:cs typeface="Arial"/>
                <a:sym typeface="Arial"/>
              </a:defRPr>
            </a:lvl1pPr>
          </a:lstStyle>
          <a:p>
            <a:pPr marL="0" lvl="0" indent="0">
              <a:spcBef>
                <a:spcPts val="0"/>
              </a:spcBef>
              <a:buSzPct val="25000"/>
              <a:buNone/>
            </a:pPr>
            <a:fld id="{00000000-1234-1234-1234-123412341234}" type="slidenum">
              <a:rPr lang="en-US"/>
              <a:pPr marL="0" lvl="0" indent="0">
                <a:spcBef>
                  <a:spcPts val="0"/>
                </a:spcBef>
                <a:buSzPct val="25000"/>
                <a:buNone/>
              </a:pPr>
              <a:t>‹#›</a:t>
            </a:fld>
            <a:endParaRPr lang="en-US"/>
          </a:p>
        </p:txBody>
      </p:sp>
      <p:pic>
        <p:nvPicPr>
          <p:cNvPr id="34" name="Shape 34"/>
          <p:cNvPicPr preferRelativeResize="0"/>
          <p:nvPr/>
        </p:nvPicPr>
        <p:blipFill rotWithShape="1">
          <a:blip r:embed="rId2">
            <a:alphaModFix/>
          </a:blip>
          <a:srcRect/>
          <a:stretch/>
        </p:blipFill>
        <p:spPr>
          <a:xfrm>
            <a:off x="457200" y="6126480"/>
            <a:ext cx="731519" cy="731519"/>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22"/>
        <p:cNvGrpSpPr/>
        <p:nvPr/>
      </p:nvGrpSpPr>
      <p:grpSpPr>
        <a:xfrm>
          <a:off x="0" y="0"/>
          <a:ext cx="0" cy="0"/>
          <a:chOff x="0" y="0"/>
          <a:chExt cx="0" cy="0"/>
        </a:xfrm>
      </p:grpSpPr>
      <p:sp>
        <p:nvSpPr>
          <p:cNvPr id="223" name="Shape 223"/>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24" name="Shape 224"/>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
        <p:nvSpPr>
          <p:cNvPr id="225" name="Shape 225"/>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26" name="Shape 226"/>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27" name="Shape 227"/>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lvl1pPr marL="0" marR="0" indent="0" algn="r" rtl="0">
              <a:spcBef>
                <a:spcPts val="0"/>
              </a:spcBef>
              <a:buNone/>
              <a:defRPr sz="1400" b="0" i="0" u="none" strike="noStrike" cap="none" baseline="0">
                <a:solidFill>
                  <a:srgbClr val="000000"/>
                </a:solidFill>
                <a:latin typeface="Arial"/>
                <a:ea typeface="Arial"/>
                <a:cs typeface="Arial"/>
                <a:sym typeface="Arial"/>
              </a:defRPr>
            </a:lvl1pPr>
          </a:lstStyle>
          <a:p>
            <a:pPr marL="0" lvl="0" indent="0">
              <a:spcBef>
                <a:spcPts val="0"/>
              </a:spcBef>
              <a:buSzPct val="25000"/>
              <a:buNone/>
            </a:pPr>
            <a:fld id="{00000000-1234-1234-1234-123412341234}" type="slidenum">
              <a:rPr lang="en-US"/>
              <a:pPr marL="0" lvl="0" indent="0">
                <a:spcBef>
                  <a:spcPts val="0"/>
                </a:spcBef>
                <a:buSzPct val="25000"/>
                <a:buNone/>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28"/>
        <p:cNvGrpSpPr/>
        <p:nvPr/>
      </p:nvGrpSpPr>
      <p:grpSpPr>
        <a:xfrm>
          <a:off x="0" y="0"/>
          <a:ext cx="0" cy="0"/>
          <a:chOff x="0" y="0"/>
          <a:chExt cx="0" cy="0"/>
        </a:xfrm>
      </p:grpSpPr>
      <p:sp>
        <p:nvSpPr>
          <p:cNvPr id="229" name="Shape 22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230" name="Shape 230"/>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31" name="Shape 231"/>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32" name="Shape 232"/>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33" name="Shape 233"/>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34" name="Shape 234"/>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lvl1pPr marL="0" marR="0" indent="0" algn="r" rtl="0">
              <a:spcBef>
                <a:spcPts val="0"/>
              </a:spcBef>
              <a:buNone/>
              <a:defRPr sz="1400" b="0" i="0" u="none" strike="noStrike" cap="none" baseline="0">
                <a:solidFill>
                  <a:srgbClr val="000000"/>
                </a:solidFill>
                <a:latin typeface="Arial"/>
                <a:ea typeface="Arial"/>
                <a:cs typeface="Arial"/>
                <a:sym typeface="Arial"/>
              </a:defRPr>
            </a:lvl1pPr>
          </a:lstStyle>
          <a:p>
            <a:pPr marL="0" lvl="0" indent="0">
              <a:spcBef>
                <a:spcPts val="0"/>
              </a:spcBef>
              <a:buSzPct val="25000"/>
              <a:buNone/>
            </a:pPr>
            <a:fld id="{00000000-1234-1234-1234-123412341234}" type="slidenum">
              <a:rPr lang="en-US"/>
              <a:pPr marL="0" lvl="0" indent="0">
                <a:spcBef>
                  <a:spcPts val="0"/>
                </a:spcBef>
                <a:buSzPct val="25000"/>
                <a:buNone/>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235"/>
        <p:cNvGrpSpPr/>
        <p:nvPr/>
      </p:nvGrpSpPr>
      <p:grpSpPr>
        <a:xfrm>
          <a:off x="0" y="0"/>
          <a:ext cx="0" cy="0"/>
          <a:chOff x="0" y="0"/>
          <a:chExt cx="0" cy="0"/>
        </a:xfrm>
      </p:grpSpPr>
      <p:sp>
        <p:nvSpPr>
          <p:cNvPr id="236" name="Shape 23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37" name="Shape 237"/>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
        <p:nvSpPr>
          <p:cNvPr id="238" name="Shape 238"/>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39" name="Shape 239"/>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
        <p:nvSpPr>
          <p:cNvPr id="240" name="Shape 240"/>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41" name="Shape 241"/>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42" name="Shape 242"/>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43" name="Shape 243"/>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lvl1pPr marL="0" marR="0" indent="0" algn="r" rtl="0">
              <a:spcBef>
                <a:spcPts val="0"/>
              </a:spcBef>
              <a:buNone/>
              <a:defRPr sz="1400" b="0" i="0" u="none" strike="noStrike" cap="none" baseline="0">
                <a:solidFill>
                  <a:srgbClr val="000000"/>
                </a:solidFill>
                <a:latin typeface="Arial"/>
                <a:ea typeface="Arial"/>
                <a:cs typeface="Arial"/>
                <a:sym typeface="Arial"/>
              </a:defRPr>
            </a:lvl1pPr>
          </a:lstStyle>
          <a:p>
            <a:pPr marL="0" lvl="0" indent="0">
              <a:spcBef>
                <a:spcPts val="0"/>
              </a:spcBef>
              <a:buSzPct val="25000"/>
              <a:buNone/>
            </a:pPr>
            <a:fld id="{00000000-1234-1234-1234-123412341234}" type="slidenum">
              <a:rPr lang="en-US"/>
              <a:pPr marL="0" lvl="0" indent="0">
                <a:spcBef>
                  <a:spcPts val="0"/>
                </a:spcBef>
                <a:buSzPct val="25000"/>
                <a:buNone/>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44"/>
        <p:cNvGrpSpPr/>
        <p:nvPr/>
      </p:nvGrpSpPr>
      <p:grpSpPr>
        <a:xfrm>
          <a:off x="0" y="0"/>
          <a:ext cx="0" cy="0"/>
          <a:chOff x="0" y="0"/>
          <a:chExt cx="0" cy="0"/>
        </a:xfrm>
      </p:grpSpPr>
      <p:sp>
        <p:nvSpPr>
          <p:cNvPr id="245" name="Shape 24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246" name="Shape 246"/>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47" name="Shape 247"/>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48" name="Shape 248"/>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lvl1pPr marL="0" marR="0" indent="0" algn="r" rtl="0">
              <a:spcBef>
                <a:spcPts val="0"/>
              </a:spcBef>
              <a:buNone/>
              <a:defRPr sz="1400" b="0" i="0" u="none" strike="noStrike" cap="none" baseline="0">
                <a:solidFill>
                  <a:srgbClr val="000000"/>
                </a:solidFill>
                <a:latin typeface="Arial"/>
                <a:ea typeface="Arial"/>
                <a:cs typeface="Arial"/>
                <a:sym typeface="Arial"/>
              </a:defRPr>
            </a:lvl1pPr>
          </a:lstStyle>
          <a:p>
            <a:pPr marL="0" lvl="0" indent="0">
              <a:spcBef>
                <a:spcPts val="0"/>
              </a:spcBef>
              <a:buSzPct val="25000"/>
              <a:buNone/>
            </a:pPr>
            <a:fld id="{00000000-1234-1234-1234-123412341234}" type="slidenum">
              <a:rPr lang="en-US"/>
              <a:pPr marL="0" lvl="0" indent="0">
                <a:spcBef>
                  <a:spcPts val="0"/>
                </a:spcBef>
                <a:buSzPct val="25000"/>
                <a:buNone/>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49"/>
        <p:cNvGrpSpPr/>
        <p:nvPr/>
      </p:nvGrpSpPr>
      <p:grpSpPr>
        <a:xfrm>
          <a:off x="0" y="0"/>
          <a:ext cx="0" cy="0"/>
          <a:chOff x="0" y="0"/>
          <a:chExt cx="0" cy="0"/>
        </a:xfrm>
      </p:grpSpPr>
      <p:sp>
        <p:nvSpPr>
          <p:cNvPr id="250" name="Shape 250"/>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51" name="Shape 251"/>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52" name="Shape 252"/>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lvl1pPr marL="0" marR="0" indent="0" algn="r" rtl="0">
              <a:spcBef>
                <a:spcPts val="0"/>
              </a:spcBef>
              <a:buNone/>
              <a:defRPr sz="1400" b="0" i="0" u="none" strike="noStrike" cap="none" baseline="0">
                <a:solidFill>
                  <a:srgbClr val="000000"/>
                </a:solidFill>
                <a:latin typeface="Arial"/>
                <a:ea typeface="Arial"/>
                <a:cs typeface="Arial"/>
                <a:sym typeface="Arial"/>
              </a:defRPr>
            </a:lvl1pPr>
          </a:lstStyle>
          <a:p>
            <a:pPr marL="0" lvl="0" indent="0">
              <a:spcBef>
                <a:spcPts val="0"/>
              </a:spcBef>
              <a:buSzPct val="25000"/>
              <a:buNone/>
            </a:pPr>
            <a:fld id="{00000000-1234-1234-1234-123412341234}" type="slidenum">
              <a:rPr lang="en-US"/>
              <a:pPr marL="0" lvl="0" indent="0">
                <a:spcBef>
                  <a:spcPts val="0"/>
                </a:spcBef>
                <a:buSzPct val="25000"/>
                <a:buNone/>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253"/>
        <p:cNvGrpSpPr/>
        <p:nvPr/>
      </p:nvGrpSpPr>
      <p:grpSpPr>
        <a:xfrm>
          <a:off x="0" y="0"/>
          <a:ext cx="0" cy="0"/>
          <a:chOff x="0" y="0"/>
          <a:chExt cx="0" cy="0"/>
        </a:xfrm>
      </p:grpSpPr>
      <p:sp>
        <p:nvSpPr>
          <p:cNvPr id="254" name="Shape 254"/>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55" name="Shape 255"/>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56" name="Shape 256"/>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
        <p:nvSpPr>
          <p:cNvPr id="257" name="Shape 257"/>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58" name="Shape 258"/>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59" name="Shape 259"/>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lvl1pPr marL="0" marR="0" indent="0" algn="r" rtl="0">
              <a:spcBef>
                <a:spcPts val="0"/>
              </a:spcBef>
              <a:buNone/>
              <a:defRPr sz="1400" b="0" i="0" u="none" strike="noStrike" cap="none" baseline="0">
                <a:solidFill>
                  <a:srgbClr val="000000"/>
                </a:solidFill>
                <a:latin typeface="Arial"/>
                <a:ea typeface="Arial"/>
                <a:cs typeface="Arial"/>
                <a:sym typeface="Arial"/>
              </a:defRPr>
            </a:lvl1pPr>
          </a:lstStyle>
          <a:p>
            <a:pPr marL="0" lvl="0" indent="0">
              <a:spcBef>
                <a:spcPts val="0"/>
              </a:spcBef>
              <a:buSzPct val="25000"/>
              <a:buNone/>
            </a:pPr>
            <a:fld id="{00000000-1234-1234-1234-123412341234}" type="slidenum">
              <a:rPr lang="en-US"/>
              <a:pPr marL="0" lvl="0" indent="0">
                <a:spcBef>
                  <a:spcPts val="0"/>
                </a:spcBef>
                <a:buSzPct val="25000"/>
                <a:buNone/>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260"/>
        <p:cNvGrpSpPr/>
        <p:nvPr/>
      </p:nvGrpSpPr>
      <p:grpSpPr>
        <a:xfrm>
          <a:off x="0" y="0"/>
          <a:ext cx="0" cy="0"/>
          <a:chOff x="0" y="0"/>
          <a:chExt cx="0" cy="0"/>
        </a:xfrm>
      </p:grpSpPr>
      <p:sp>
        <p:nvSpPr>
          <p:cNvPr id="261" name="Shape 261"/>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62" name="Shape 262"/>
          <p:cNvSpPr>
            <a:spLocks noGrp="1"/>
          </p:cNvSpPr>
          <p:nvPr>
            <p:ph type="pic" idx="2"/>
          </p:nvPr>
        </p:nvSpPr>
        <p:spPr>
          <a:xfrm>
            <a:off x="1792288" y="612775"/>
            <a:ext cx="5486399" cy="4114800"/>
          </a:xfrm>
          <a:prstGeom prst="rect">
            <a:avLst/>
          </a:prstGeom>
          <a:noFill/>
          <a:ln>
            <a:noFill/>
          </a:ln>
        </p:spPr>
      </p:sp>
      <p:sp>
        <p:nvSpPr>
          <p:cNvPr id="263" name="Shape 263"/>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
        <p:nvSpPr>
          <p:cNvPr id="264" name="Shape 264"/>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65" name="Shape 265"/>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66" name="Shape 266"/>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lvl1pPr marL="0" marR="0" indent="0" algn="r" rtl="0">
              <a:spcBef>
                <a:spcPts val="0"/>
              </a:spcBef>
              <a:buNone/>
              <a:defRPr sz="1400" b="0" i="0" u="none" strike="noStrike" cap="none" baseline="0">
                <a:solidFill>
                  <a:srgbClr val="000000"/>
                </a:solidFill>
                <a:latin typeface="Arial"/>
                <a:ea typeface="Arial"/>
                <a:cs typeface="Arial"/>
                <a:sym typeface="Arial"/>
              </a:defRPr>
            </a:lvl1pPr>
          </a:lstStyle>
          <a:p>
            <a:pPr marL="0" lvl="0" indent="0">
              <a:spcBef>
                <a:spcPts val="0"/>
              </a:spcBef>
              <a:buSzPct val="25000"/>
              <a:buNone/>
            </a:pPr>
            <a:fld id="{00000000-1234-1234-1234-123412341234}" type="slidenum">
              <a:rPr lang="en-US"/>
              <a:pPr marL="0" lvl="0" indent="0">
                <a:spcBef>
                  <a:spcPts val="0"/>
                </a:spcBef>
                <a:buSzPct val="25000"/>
                <a:buNone/>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267"/>
        <p:cNvGrpSpPr/>
        <p:nvPr/>
      </p:nvGrpSpPr>
      <p:grpSpPr>
        <a:xfrm>
          <a:off x="0" y="0"/>
          <a:ext cx="0" cy="0"/>
          <a:chOff x="0" y="0"/>
          <a:chExt cx="0" cy="0"/>
        </a:xfrm>
      </p:grpSpPr>
      <p:sp>
        <p:nvSpPr>
          <p:cNvPr id="268" name="Shape 26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269" name="Shape 269"/>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dk1"/>
              </a:buClr>
              <a:buFont typeface="Arial"/>
              <a:buChar char="•"/>
              <a:defRPr/>
            </a:lvl1pPr>
            <a:lvl2pPr marL="742950" indent="-107950" algn="l" rtl="0">
              <a:spcBef>
                <a:spcPts val="560"/>
              </a:spcBef>
              <a:spcAft>
                <a:spcPts val="0"/>
              </a:spcAft>
              <a:buClr>
                <a:schemeClr val="dk1"/>
              </a:buClr>
              <a:buFont typeface="Arial"/>
              <a:buChar char="–"/>
              <a:defRPr/>
            </a:lvl2pPr>
            <a:lvl3pPr marL="1143000" indent="-76200" algn="l" rtl="0">
              <a:spcBef>
                <a:spcPts val="480"/>
              </a:spcBef>
              <a:spcAft>
                <a:spcPts val="0"/>
              </a:spcAft>
              <a:buClr>
                <a:schemeClr val="dk1"/>
              </a:buClr>
              <a:buFont typeface="Arial"/>
              <a:buChar char="•"/>
              <a:defRPr/>
            </a:lvl3pPr>
            <a:lvl4pPr marL="1600200" indent="-101600" algn="l" rtl="0">
              <a:spcBef>
                <a:spcPts val="400"/>
              </a:spcBef>
              <a:spcAft>
                <a:spcPts val="0"/>
              </a:spcAft>
              <a:buClr>
                <a:schemeClr val="dk1"/>
              </a:buClr>
              <a:buFont typeface="Arial"/>
              <a:buChar char="–"/>
              <a:defRPr/>
            </a:lvl4pPr>
            <a:lvl5pPr marL="2057400" indent="-101600" algn="l" rtl="0">
              <a:spcBef>
                <a:spcPts val="400"/>
              </a:spcBef>
              <a:spcAft>
                <a:spcPts val="0"/>
              </a:spcAft>
              <a:buClr>
                <a:schemeClr val="dk1"/>
              </a:buClr>
              <a:buFont typeface="Arial"/>
              <a:buChar char="»"/>
              <a:defRPr/>
            </a:lvl5pPr>
            <a:lvl6pPr marL="2514600" indent="-101600" algn="l" rtl="0">
              <a:spcBef>
                <a:spcPts val="400"/>
              </a:spcBef>
              <a:spcAft>
                <a:spcPts val="0"/>
              </a:spcAft>
              <a:buClr>
                <a:schemeClr val="dk1"/>
              </a:buClr>
              <a:buFont typeface="Arial"/>
              <a:buChar char="»"/>
              <a:defRPr/>
            </a:lvl6pPr>
            <a:lvl7pPr marL="2971800" indent="-101600" algn="l" rtl="0">
              <a:spcBef>
                <a:spcPts val="400"/>
              </a:spcBef>
              <a:spcAft>
                <a:spcPts val="0"/>
              </a:spcAft>
              <a:buClr>
                <a:schemeClr val="dk1"/>
              </a:buClr>
              <a:buFont typeface="Arial"/>
              <a:buChar char="»"/>
              <a:defRPr/>
            </a:lvl7pPr>
            <a:lvl8pPr marL="3429000" indent="-101600" algn="l" rtl="0">
              <a:spcBef>
                <a:spcPts val="400"/>
              </a:spcBef>
              <a:spcAft>
                <a:spcPts val="0"/>
              </a:spcAft>
              <a:buClr>
                <a:schemeClr val="dk1"/>
              </a:buClr>
              <a:buFont typeface="Arial"/>
              <a:buChar char="»"/>
              <a:defRPr/>
            </a:lvl8pPr>
            <a:lvl9pPr marL="3886200" indent="-101600" algn="l" rtl="0">
              <a:spcBef>
                <a:spcPts val="400"/>
              </a:spcBef>
              <a:spcAft>
                <a:spcPts val="0"/>
              </a:spcAft>
              <a:buClr>
                <a:schemeClr val="dk1"/>
              </a:buClr>
              <a:buFont typeface="Arial"/>
              <a:buChar char="»"/>
              <a:defRPr/>
            </a:lvl9pPr>
          </a:lstStyle>
          <a:p>
            <a:endParaRPr/>
          </a:p>
        </p:txBody>
      </p:sp>
      <p:sp>
        <p:nvSpPr>
          <p:cNvPr id="270" name="Shape 270"/>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71" name="Shape 271"/>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72" name="Shape 272"/>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lvl1pPr marL="0" marR="0" indent="0" algn="r" rtl="0">
              <a:spcBef>
                <a:spcPts val="0"/>
              </a:spcBef>
              <a:buNone/>
              <a:defRPr sz="1400" b="0" i="0" u="none" strike="noStrike" cap="none" baseline="0">
                <a:solidFill>
                  <a:srgbClr val="000000"/>
                </a:solidFill>
                <a:latin typeface="Arial"/>
                <a:ea typeface="Arial"/>
                <a:cs typeface="Arial"/>
                <a:sym typeface="Arial"/>
              </a:defRPr>
            </a:lvl1pPr>
          </a:lstStyle>
          <a:p>
            <a:pPr marL="0" lvl="0" indent="0">
              <a:spcBef>
                <a:spcPts val="0"/>
              </a:spcBef>
              <a:buSzPct val="25000"/>
              <a:buNone/>
            </a:pPr>
            <a:fld id="{00000000-1234-1234-1234-123412341234}" type="slidenum">
              <a:rPr lang="en-US"/>
              <a:pPr marL="0" lvl="0" indent="0">
                <a:spcBef>
                  <a:spcPts val="0"/>
                </a:spcBef>
                <a:buSzPct val="25000"/>
                <a:buNone/>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273"/>
        <p:cNvGrpSpPr/>
        <p:nvPr/>
      </p:nvGrpSpPr>
      <p:grpSpPr>
        <a:xfrm>
          <a:off x="0" y="0"/>
          <a:ext cx="0" cy="0"/>
          <a:chOff x="0" y="0"/>
          <a:chExt cx="0" cy="0"/>
        </a:xfrm>
      </p:grpSpPr>
      <p:sp>
        <p:nvSpPr>
          <p:cNvPr id="274" name="Shape 274"/>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275" name="Shape 275"/>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dk1"/>
              </a:buClr>
              <a:buFont typeface="Arial"/>
              <a:buChar char="•"/>
              <a:defRPr/>
            </a:lvl1pPr>
            <a:lvl2pPr marL="742950" indent="-107950" algn="l" rtl="0">
              <a:spcBef>
                <a:spcPts val="560"/>
              </a:spcBef>
              <a:spcAft>
                <a:spcPts val="0"/>
              </a:spcAft>
              <a:buClr>
                <a:schemeClr val="dk1"/>
              </a:buClr>
              <a:buFont typeface="Arial"/>
              <a:buChar char="–"/>
              <a:defRPr/>
            </a:lvl2pPr>
            <a:lvl3pPr marL="1143000" indent="-76200" algn="l" rtl="0">
              <a:spcBef>
                <a:spcPts val="480"/>
              </a:spcBef>
              <a:spcAft>
                <a:spcPts val="0"/>
              </a:spcAft>
              <a:buClr>
                <a:schemeClr val="dk1"/>
              </a:buClr>
              <a:buFont typeface="Arial"/>
              <a:buChar char="•"/>
              <a:defRPr/>
            </a:lvl3pPr>
            <a:lvl4pPr marL="1600200" indent="-101600" algn="l" rtl="0">
              <a:spcBef>
                <a:spcPts val="400"/>
              </a:spcBef>
              <a:spcAft>
                <a:spcPts val="0"/>
              </a:spcAft>
              <a:buClr>
                <a:schemeClr val="dk1"/>
              </a:buClr>
              <a:buFont typeface="Arial"/>
              <a:buChar char="–"/>
              <a:defRPr/>
            </a:lvl4pPr>
            <a:lvl5pPr marL="2057400" indent="-101600" algn="l" rtl="0">
              <a:spcBef>
                <a:spcPts val="400"/>
              </a:spcBef>
              <a:spcAft>
                <a:spcPts val="0"/>
              </a:spcAft>
              <a:buClr>
                <a:schemeClr val="dk1"/>
              </a:buClr>
              <a:buFont typeface="Arial"/>
              <a:buChar char="»"/>
              <a:defRPr/>
            </a:lvl5pPr>
            <a:lvl6pPr marL="2514600" indent="-101600" algn="l" rtl="0">
              <a:spcBef>
                <a:spcPts val="400"/>
              </a:spcBef>
              <a:spcAft>
                <a:spcPts val="0"/>
              </a:spcAft>
              <a:buClr>
                <a:schemeClr val="dk1"/>
              </a:buClr>
              <a:buFont typeface="Arial"/>
              <a:buChar char="»"/>
              <a:defRPr/>
            </a:lvl6pPr>
            <a:lvl7pPr marL="2971800" indent="-101600" algn="l" rtl="0">
              <a:spcBef>
                <a:spcPts val="400"/>
              </a:spcBef>
              <a:spcAft>
                <a:spcPts val="0"/>
              </a:spcAft>
              <a:buClr>
                <a:schemeClr val="dk1"/>
              </a:buClr>
              <a:buFont typeface="Arial"/>
              <a:buChar char="»"/>
              <a:defRPr/>
            </a:lvl7pPr>
            <a:lvl8pPr marL="3429000" indent="-101600" algn="l" rtl="0">
              <a:spcBef>
                <a:spcPts val="400"/>
              </a:spcBef>
              <a:spcAft>
                <a:spcPts val="0"/>
              </a:spcAft>
              <a:buClr>
                <a:schemeClr val="dk1"/>
              </a:buClr>
              <a:buFont typeface="Arial"/>
              <a:buChar char="»"/>
              <a:defRPr/>
            </a:lvl8pPr>
            <a:lvl9pPr marL="3886200" indent="-101600" algn="l" rtl="0">
              <a:spcBef>
                <a:spcPts val="400"/>
              </a:spcBef>
              <a:spcAft>
                <a:spcPts val="0"/>
              </a:spcAft>
              <a:buClr>
                <a:schemeClr val="dk1"/>
              </a:buClr>
              <a:buFont typeface="Arial"/>
              <a:buChar char="»"/>
              <a:defRPr/>
            </a:lvl9pPr>
          </a:lstStyle>
          <a:p>
            <a:endParaRPr/>
          </a:p>
        </p:txBody>
      </p:sp>
      <p:sp>
        <p:nvSpPr>
          <p:cNvPr id="276" name="Shape 276"/>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77" name="Shape 277"/>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78" name="Shape 278"/>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lvl1pPr marL="0" marR="0" indent="0" algn="r" rtl="0">
              <a:spcBef>
                <a:spcPts val="0"/>
              </a:spcBef>
              <a:buNone/>
              <a:defRPr sz="1400" b="0" i="0" u="none" strike="noStrike" cap="none" baseline="0">
                <a:solidFill>
                  <a:srgbClr val="000000"/>
                </a:solidFill>
                <a:latin typeface="Arial"/>
                <a:ea typeface="Arial"/>
                <a:cs typeface="Arial"/>
                <a:sym typeface="Arial"/>
              </a:defRPr>
            </a:lvl1pPr>
          </a:lstStyle>
          <a:p>
            <a:pPr marL="0" lvl="0" indent="0">
              <a:spcBef>
                <a:spcPts val="0"/>
              </a:spcBef>
              <a:buSzPct val="25000"/>
              <a:buNone/>
            </a:pPr>
            <a:fld id="{00000000-1234-1234-1234-123412341234}" type="slidenum">
              <a:rPr lang="en-US"/>
              <a:pPr marL="0" lvl="0" indent="0">
                <a:spcBef>
                  <a:spcPts val="0"/>
                </a:spcBef>
                <a:buSzPct val="25000"/>
                <a:buNone/>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Shape 279"/>
        <p:cNvGrpSpPr/>
        <p:nvPr/>
      </p:nvGrpSpPr>
      <p:grpSpPr>
        <a:xfrm>
          <a:off x="0" y="0"/>
          <a:ext cx="0" cy="0"/>
          <a:chOff x="0" y="0"/>
          <a:chExt cx="0" cy="0"/>
        </a:xfrm>
      </p:grpSpPr>
      <p:sp>
        <p:nvSpPr>
          <p:cNvPr id="280" name="Shape 28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281" name="Shape 281"/>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dk1"/>
              </a:buClr>
              <a:buFont typeface="Arial"/>
              <a:buChar char="•"/>
              <a:defRPr/>
            </a:lvl1pPr>
            <a:lvl2pPr marL="742950" indent="-107950" algn="l" rtl="0">
              <a:spcBef>
                <a:spcPts val="560"/>
              </a:spcBef>
              <a:spcAft>
                <a:spcPts val="0"/>
              </a:spcAft>
              <a:buClr>
                <a:schemeClr val="dk1"/>
              </a:buClr>
              <a:buFont typeface="Arial"/>
              <a:buChar char="–"/>
              <a:defRPr/>
            </a:lvl2pPr>
            <a:lvl3pPr marL="1143000" indent="-76200" algn="l" rtl="0">
              <a:spcBef>
                <a:spcPts val="480"/>
              </a:spcBef>
              <a:spcAft>
                <a:spcPts val="0"/>
              </a:spcAft>
              <a:buClr>
                <a:schemeClr val="dk1"/>
              </a:buClr>
              <a:buFont typeface="Arial"/>
              <a:buChar char="•"/>
              <a:defRPr/>
            </a:lvl3pPr>
            <a:lvl4pPr marL="1600200" indent="-101600" algn="l" rtl="0">
              <a:spcBef>
                <a:spcPts val="400"/>
              </a:spcBef>
              <a:spcAft>
                <a:spcPts val="0"/>
              </a:spcAft>
              <a:buClr>
                <a:schemeClr val="dk1"/>
              </a:buClr>
              <a:buFont typeface="Arial"/>
              <a:buChar char="–"/>
              <a:defRPr/>
            </a:lvl4pPr>
            <a:lvl5pPr marL="2057400" indent="-101600" algn="l" rtl="0">
              <a:spcBef>
                <a:spcPts val="400"/>
              </a:spcBef>
              <a:spcAft>
                <a:spcPts val="0"/>
              </a:spcAft>
              <a:buClr>
                <a:schemeClr val="dk1"/>
              </a:buClr>
              <a:buFont typeface="Arial"/>
              <a:buChar char="»"/>
              <a:defRPr/>
            </a:lvl5pPr>
            <a:lvl6pPr marL="2514600" indent="-101600" algn="l" rtl="0">
              <a:spcBef>
                <a:spcPts val="400"/>
              </a:spcBef>
              <a:spcAft>
                <a:spcPts val="0"/>
              </a:spcAft>
              <a:buClr>
                <a:schemeClr val="dk1"/>
              </a:buClr>
              <a:buFont typeface="Arial"/>
              <a:buChar char="»"/>
              <a:defRPr/>
            </a:lvl6pPr>
            <a:lvl7pPr marL="2971800" indent="-101600" algn="l" rtl="0">
              <a:spcBef>
                <a:spcPts val="400"/>
              </a:spcBef>
              <a:spcAft>
                <a:spcPts val="0"/>
              </a:spcAft>
              <a:buClr>
                <a:schemeClr val="dk1"/>
              </a:buClr>
              <a:buFont typeface="Arial"/>
              <a:buChar char="»"/>
              <a:defRPr/>
            </a:lvl7pPr>
            <a:lvl8pPr marL="3429000" indent="-101600" algn="l" rtl="0">
              <a:spcBef>
                <a:spcPts val="400"/>
              </a:spcBef>
              <a:spcAft>
                <a:spcPts val="0"/>
              </a:spcAft>
              <a:buClr>
                <a:schemeClr val="dk1"/>
              </a:buClr>
              <a:buFont typeface="Arial"/>
              <a:buChar char="»"/>
              <a:defRPr/>
            </a:lvl8pPr>
            <a:lvl9pPr marL="3886200" indent="-101600" algn="l" rtl="0">
              <a:spcBef>
                <a:spcPts val="400"/>
              </a:spcBef>
              <a:spcAft>
                <a:spcPts val="0"/>
              </a:spcAft>
              <a:buClr>
                <a:schemeClr val="dk1"/>
              </a:buClr>
              <a:buFont typeface="Arial"/>
              <a:buChar char="»"/>
              <a:defRPr/>
            </a:lvl9pPr>
          </a:lstStyle>
          <a:p>
            <a:endParaRPr/>
          </a:p>
        </p:txBody>
      </p:sp>
      <p:sp>
        <p:nvSpPr>
          <p:cNvPr id="282" name="Shape 282"/>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dk1"/>
              </a:buClr>
              <a:buFont typeface="Arial"/>
              <a:buChar char="•"/>
              <a:defRPr/>
            </a:lvl1pPr>
            <a:lvl2pPr marL="742950" indent="-107950" algn="l" rtl="0">
              <a:spcBef>
                <a:spcPts val="560"/>
              </a:spcBef>
              <a:spcAft>
                <a:spcPts val="0"/>
              </a:spcAft>
              <a:buClr>
                <a:schemeClr val="dk1"/>
              </a:buClr>
              <a:buFont typeface="Arial"/>
              <a:buChar char="–"/>
              <a:defRPr/>
            </a:lvl2pPr>
            <a:lvl3pPr marL="1143000" indent="-76200" algn="l" rtl="0">
              <a:spcBef>
                <a:spcPts val="480"/>
              </a:spcBef>
              <a:spcAft>
                <a:spcPts val="0"/>
              </a:spcAft>
              <a:buClr>
                <a:schemeClr val="dk1"/>
              </a:buClr>
              <a:buFont typeface="Arial"/>
              <a:buChar char="•"/>
              <a:defRPr/>
            </a:lvl3pPr>
            <a:lvl4pPr marL="1600200" indent="-101600" algn="l" rtl="0">
              <a:spcBef>
                <a:spcPts val="400"/>
              </a:spcBef>
              <a:spcAft>
                <a:spcPts val="0"/>
              </a:spcAft>
              <a:buClr>
                <a:schemeClr val="dk1"/>
              </a:buClr>
              <a:buFont typeface="Arial"/>
              <a:buChar char="–"/>
              <a:defRPr/>
            </a:lvl4pPr>
            <a:lvl5pPr marL="2057400" indent="-101600" algn="l" rtl="0">
              <a:spcBef>
                <a:spcPts val="400"/>
              </a:spcBef>
              <a:spcAft>
                <a:spcPts val="0"/>
              </a:spcAft>
              <a:buClr>
                <a:schemeClr val="dk1"/>
              </a:buClr>
              <a:buFont typeface="Arial"/>
              <a:buChar char="»"/>
              <a:defRPr/>
            </a:lvl5pPr>
            <a:lvl6pPr marL="2514600" indent="-101600" algn="l" rtl="0">
              <a:spcBef>
                <a:spcPts val="400"/>
              </a:spcBef>
              <a:spcAft>
                <a:spcPts val="0"/>
              </a:spcAft>
              <a:buClr>
                <a:schemeClr val="dk1"/>
              </a:buClr>
              <a:buFont typeface="Arial"/>
              <a:buChar char="»"/>
              <a:defRPr/>
            </a:lvl6pPr>
            <a:lvl7pPr marL="2971800" indent="-101600" algn="l" rtl="0">
              <a:spcBef>
                <a:spcPts val="400"/>
              </a:spcBef>
              <a:spcAft>
                <a:spcPts val="0"/>
              </a:spcAft>
              <a:buClr>
                <a:schemeClr val="dk1"/>
              </a:buClr>
              <a:buFont typeface="Arial"/>
              <a:buChar char="»"/>
              <a:defRPr/>
            </a:lvl7pPr>
            <a:lvl8pPr marL="3429000" indent="-101600" algn="l" rtl="0">
              <a:spcBef>
                <a:spcPts val="400"/>
              </a:spcBef>
              <a:spcAft>
                <a:spcPts val="0"/>
              </a:spcAft>
              <a:buClr>
                <a:schemeClr val="dk1"/>
              </a:buClr>
              <a:buFont typeface="Arial"/>
              <a:buChar char="»"/>
              <a:defRPr/>
            </a:lvl8pPr>
            <a:lvl9pPr marL="3886200" indent="-101600" algn="l" rtl="0">
              <a:spcBef>
                <a:spcPts val="400"/>
              </a:spcBef>
              <a:spcAft>
                <a:spcPts val="0"/>
              </a:spcAft>
              <a:buClr>
                <a:schemeClr val="dk1"/>
              </a:buClr>
              <a:buFont typeface="Arial"/>
              <a:buChar char="»"/>
              <a:defRPr/>
            </a:lvl9pPr>
          </a:lstStyle>
          <a:p>
            <a:endParaRPr/>
          </a:p>
        </p:txBody>
      </p:sp>
      <p:sp>
        <p:nvSpPr>
          <p:cNvPr id="283" name="Shape 283"/>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84" name="Shape 284"/>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85" name="Shape 285"/>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lvl1pPr marL="0" marR="0" indent="0" algn="r" rtl="0">
              <a:spcBef>
                <a:spcPts val="0"/>
              </a:spcBef>
              <a:buNone/>
              <a:defRPr sz="1400" b="0" i="0" u="none" strike="noStrike" cap="none" baseline="0">
                <a:solidFill>
                  <a:srgbClr val="000000"/>
                </a:solidFill>
                <a:latin typeface="Arial"/>
                <a:ea typeface="Arial"/>
                <a:cs typeface="Arial"/>
                <a:sym typeface="Arial"/>
              </a:defRPr>
            </a:lvl1pPr>
          </a:lstStyle>
          <a:p>
            <a:pPr marL="0" lvl="0" indent="0">
              <a:spcBef>
                <a:spcPts val="0"/>
              </a:spcBef>
              <a:buSzPct val="25000"/>
              <a:buNone/>
            </a:pPr>
            <a:fld id="{00000000-1234-1234-1234-123412341234}" type="slidenum">
              <a:rPr lang="en-US"/>
              <a:pPr marL="0" lvl="0" indent="0">
                <a:spcBef>
                  <a:spcPts val="0"/>
                </a:spcBef>
                <a:buSzPct val="25000"/>
                <a:buNone/>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37" name="Shape 37"/>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8" name="Shape 38"/>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9" name="Shape 39"/>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0" name="Shape 40"/>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1" name="Shape 41"/>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lvl1pPr marL="0" marR="0" indent="0" algn="r" rtl="0">
              <a:spcBef>
                <a:spcPts val="0"/>
              </a:spcBef>
              <a:buNone/>
              <a:defRPr sz="1400" b="0" i="0" u="none" strike="noStrike" cap="none" baseline="0">
                <a:solidFill>
                  <a:schemeClr val="dk1"/>
                </a:solidFill>
                <a:latin typeface="Arial"/>
                <a:ea typeface="Arial"/>
                <a:cs typeface="Arial"/>
                <a:sym typeface="Arial"/>
              </a:defRPr>
            </a:lvl1pPr>
          </a:lstStyle>
          <a:p>
            <a:pPr marL="0" lvl="0" indent="0">
              <a:spcBef>
                <a:spcPts val="0"/>
              </a:spcBef>
              <a:buSzPct val="25000"/>
              <a:buNone/>
            </a:pPr>
            <a:fld id="{00000000-1234-1234-1234-123412341234}" type="slidenum">
              <a:rPr lang="en-US"/>
              <a:pPr marL="0" lvl="0" indent="0">
                <a:spcBef>
                  <a:spcPts val="0"/>
                </a:spcBef>
                <a:buSzPct val="25000"/>
                <a:buNone/>
              </a:pPr>
              <a:t>‹#›</a:t>
            </a:fld>
            <a:endParaRPr lang="en-US"/>
          </a:p>
        </p:txBody>
      </p:sp>
      <p:pic>
        <p:nvPicPr>
          <p:cNvPr id="42" name="Shape 42"/>
          <p:cNvPicPr preferRelativeResize="0"/>
          <p:nvPr/>
        </p:nvPicPr>
        <p:blipFill rotWithShape="1">
          <a:blip r:embed="rId2">
            <a:alphaModFix/>
          </a:blip>
          <a:srcRect/>
          <a:stretch/>
        </p:blipFill>
        <p:spPr>
          <a:xfrm>
            <a:off x="457200" y="6117557"/>
            <a:ext cx="731583" cy="731583"/>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Shape 286"/>
        <p:cNvGrpSpPr/>
        <p:nvPr/>
      </p:nvGrpSpPr>
      <p:grpSpPr>
        <a:xfrm>
          <a:off x="0" y="0"/>
          <a:ext cx="0" cy="0"/>
          <a:chOff x="0" y="0"/>
          <a:chExt cx="0" cy="0"/>
        </a:xfrm>
      </p:grpSpPr>
      <p:sp>
        <p:nvSpPr>
          <p:cNvPr id="287" name="Shape 28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288" name="Shape 288"/>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dk1"/>
              </a:buClr>
              <a:buFont typeface="Arial"/>
              <a:buChar char="•"/>
              <a:defRPr/>
            </a:lvl1pPr>
            <a:lvl2pPr marL="742950" indent="-107950" algn="l" rtl="0">
              <a:spcBef>
                <a:spcPts val="560"/>
              </a:spcBef>
              <a:spcAft>
                <a:spcPts val="0"/>
              </a:spcAft>
              <a:buClr>
                <a:schemeClr val="dk1"/>
              </a:buClr>
              <a:buFont typeface="Arial"/>
              <a:buChar char="–"/>
              <a:defRPr/>
            </a:lvl2pPr>
            <a:lvl3pPr marL="1143000" indent="-76200" algn="l" rtl="0">
              <a:spcBef>
                <a:spcPts val="480"/>
              </a:spcBef>
              <a:spcAft>
                <a:spcPts val="0"/>
              </a:spcAft>
              <a:buClr>
                <a:schemeClr val="dk1"/>
              </a:buClr>
              <a:buFont typeface="Arial"/>
              <a:buChar char="•"/>
              <a:defRPr/>
            </a:lvl3pPr>
            <a:lvl4pPr marL="1600200" indent="-101600" algn="l" rtl="0">
              <a:spcBef>
                <a:spcPts val="400"/>
              </a:spcBef>
              <a:spcAft>
                <a:spcPts val="0"/>
              </a:spcAft>
              <a:buClr>
                <a:schemeClr val="dk1"/>
              </a:buClr>
              <a:buFont typeface="Arial"/>
              <a:buChar char="–"/>
              <a:defRPr/>
            </a:lvl4pPr>
            <a:lvl5pPr marL="2057400" indent="-101600" algn="l" rtl="0">
              <a:spcBef>
                <a:spcPts val="400"/>
              </a:spcBef>
              <a:spcAft>
                <a:spcPts val="0"/>
              </a:spcAft>
              <a:buClr>
                <a:schemeClr val="dk1"/>
              </a:buClr>
              <a:buFont typeface="Arial"/>
              <a:buChar char="»"/>
              <a:defRPr/>
            </a:lvl5pPr>
            <a:lvl6pPr marL="2514600" indent="-101600" algn="l" rtl="0">
              <a:spcBef>
                <a:spcPts val="400"/>
              </a:spcBef>
              <a:spcAft>
                <a:spcPts val="0"/>
              </a:spcAft>
              <a:buClr>
                <a:schemeClr val="dk1"/>
              </a:buClr>
              <a:buFont typeface="Arial"/>
              <a:buChar char="»"/>
              <a:defRPr/>
            </a:lvl6pPr>
            <a:lvl7pPr marL="2971800" indent="-101600" algn="l" rtl="0">
              <a:spcBef>
                <a:spcPts val="400"/>
              </a:spcBef>
              <a:spcAft>
                <a:spcPts val="0"/>
              </a:spcAft>
              <a:buClr>
                <a:schemeClr val="dk1"/>
              </a:buClr>
              <a:buFont typeface="Arial"/>
              <a:buChar char="»"/>
              <a:defRPr/>
            </a:lvl7pPr>
            <a:lvl8pPr marL="3429000" indent="-101600" algn="l" rtl="0">
              <a:spcBef>
                <a:spcPts val="400"/>
              </a:spcBef>
              <a:spcAft>
                <a:spcPts val="0"/>
              </a:spcAft>
              <a:buClr>
                <a:schemeClr val="dk1"/>
              </a:buClr>
              <a:buFont typeface="Arial"/>
              <a:buChar char="»"/>
              <a:defRPr/>
            </a:lvl8pPr>
            <a:lvl9pPr marL="3886200" indent="-101600" algn="l" rtl="0">
              <a:spcBef>
                <a:spcPts val="400"/>
              </a:spcBef>
              <a:spcAft>
                <a:spcPts val="0"/>
              </a:spcAft>
              <a:buClr>
                <a:schemeClr val="dk1"/>
              </a:buClr>
              <a:buFont typeface="Arial"/>
              <a:buChar char="»"/>
              <a:defRPr/>
            </a:lvl9pPr>
          </a:lstStyle>
          <a:p>
            <a:endParaRPr/>
          </a:p>
        </p:txBody>
      </p:sp>
      <p:sp>
        <p:nvSpPr>
          <p:cNvPr id="289" name="Shape 289"/>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dk1"/>
              </a:buClr>
              <a:buFont typeface="Arial"/>
              <a:buChar char="•"/>
              <a:defRPr/>
            </a:lvl1pPr>
            <a:lvl2pPr marL="742950" indent="-107950" algn="l" rtl="0">
              <a:spcBef>
                <a:spcPts val="560"/>
              </a:spcBef>
              <a:spcAft>
                <a:spcPts val="0"/>
              </a:spcAft>
              <a:buClr>
                <a:schemeClr val="dk1"/>
              </a:buClr>
              <a:buFont typeface="Arial"/>
              <a:buChar char="–"/>
              <a:defRPr/>
            </a:lvl2pPr>
            <a:lvl3pPr marL="1143000" indent="-76200" algn="l" rtl="0">
              <a:spcBef>
                <a:spcPts val="480"/>
              </a:spcBef>
              <a:spcAft>
                <a:spcPts val="0"/>
              </a:spcAft>
              <a:buClr>
                <a:schemeClr val="dk1"/>
              </a:buClr>
              <a:buFont typeface="Arial"/>
              <a:buChar char="•"/>
              <a:defRPr/>
            </a:lvl3pPr>
            <a:lvl4pPr marL="1600200" indent="-101600" algn="l" rtl="0">
              <a:spcBef>
                <a:spcPts val="400"/>
              </a:spcBef>
              <a:spcAft>
                <a:spcPts val="0"/>
              </a:spcAft>
              <a:buClr>
                <a:schemeClr val="dk1"/>
              </a:buClr>
              <a:buFont typeface="Arial"/>
              <a:buChar char="–"/>
              <a:defRPr/>
            </a:lvl4pPr>
            <a:lvl5pPr marL="2057400" indent="-101600" algn="l" rtl="0">
              <a:spcBef>
                <a:spcPts val="400"/>
              </a:spcBef>
              <a:spcAft>
                <a:spcPts val="0"/>
              </a:spcAft>
              <a:buClr>
                <a:schemeClr val="dk1"/>
              </a:buClr>
              <a:buFont typeface="Arial"/>
              <a:buChar char="»"/>
              <a:defRPr/>
            </a:lvl5pPr>
            <a:lvl6pPr marL="2514600" indent="-101600" algn="l" rtl="0">
              <a:spcBef>
                <a:spcPts val="400"/>
              </a:spcBef>
              <a:spcAft>
                <a:spcPts val="0"/>
              </a:spcAft>
              <a:buClr>
                <a:schemeClr val="dk1"/>
              </a:buClr>
              <a:buFont typeface="Arial"/>
              <a:buChar char="»"/>
              <a:defRPr/>
            </a:lvl6pPr>
            <a:lvl7pPr marL="2971800" indent="-101600" algn="l" rtl="0">
              <a:spcBef>
                <a:spcPts val="400"/>
              </a:spcBef>
              <a:spcAft>
                <a:spcPts val="0"/>
              </a:spcAft>
              <a:buClr>
                <a:schemeClr val="dk1"/>
              </a:buClr>
              <a:buFont typeface="Arial"/>
              <a:buChar char="»"/>
              <a:defRPr/>
            </a:lvl7pPr>
            <a:lvl8pPr marL="3429000" indent="-101600" algn="l" rtl="0">
              <a:spcBef>
                <a:spcPts val="400"/>
              </a:spcBef>
              <a:spcAft>
                <a:spcPts val="0"/>
              </a:spcAft>
              <a:buClr>
                <a:schemeClr val="dk1"/>
              </a:buClr>
              <a:buFont typeface="Arial"/>
              <a:buChar char="»"/>
              <a:defRPr/>
            </a:lvl8pPr>
            <a:lvl9pPr marL="3886200" indent="-101600" algn="l" rtl="0">
              <a:spcBef>
                <a:spcPts val="400"/>
              </a:spcBef>
              <a:spcAft>
                <a:spcPts val="0"/>
              </a:spcAft>
              <a:buClr>
                <a:schemeClr val="dk1"/>
              </a:buClr>
              <a:buFont typeface="Arial"/>
              <a:buChar char="»"/>
              <a:defRPr/>
            </a:lvl9pPr>
          </a:lstStyle>
          <a:p>
            <a:endParaRPr/>
          </a:p>
        </p:txBody>
      </p:sp>
      <p:sp>
        <p:nvSpPr>
          <p:cNvPr id="290" name="Shape 290"/>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91" name="Shape 291"/>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92" name="Shape 292"/>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lvl1pPr marL="0" marR="0" indent="0" algn="r" rtl="0">
              <a:spcBef>
                <a:spcPts val="0"/>
              </a:spcBef>
              <a:buNone/>
              <a:defRPr sz="1400" b="0" i="0" u="none" strike="noStrike" cap="none" baseline="0">
                <a:solidFill>
                  <a:srgbClr val="000000"/>
                </a:solidFill>
                <a:latin typeface="Arial"/>
                <a:ea typeface="Arial"/>
                <a:cs typeface="Arial"/>
                <a:sym typeface="Arial"/>
              </a:defRPr>
            </a:lvl1pPr>
          </a:lstStyle>
          <a:p>
            <a:pPr marL="0" lvl="0" indent="0">
              <a:spcBef>
                <a:spcPts val="0"/>
              </a:spcBef>
              <a:buSzPct val="25000"/>
              <a:buNone/>
            </a:pPr>
            <a:fld id="{00000000-1234-1234-1234-123412341234}" type="slidenum">
              <a:rPr lang="en-US"/>
              <a:pPr marL="0" lvl="0" indent="0">
                <a:spcBef>
                  <a:spcPts val="0"/>
                </a:spcBef>
                <a:buSzPct val="25000"/>
                <a:buNone/>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Shape 293"/>
        <p:cNvGrpSpPr/>
        <p:nvPr/>
      </p:nvGrpSpPr>
      <p:grpSpPr>
        <a:xfrm>
          <a:off x="0" y="0"/>
          <a:ext cx="0" cy="0"/>
          <a:chOff x="0" y="0"/>
          <a:chExt cx="0" cy="0"/>
        </a:xfrm>
      </p:grpSpPr>
      <p:sp>
        <p:nvSpPr>
          <p:cNvPr id="294" name="Shape 29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295" name="Shape 295"/>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dk1"/>
              </a:buClr>
              <a:buFont typeface="Arial"/>
              <a:buChar char="•"/>
              <a:defRPr/>
            </a:lvl1pPr>
            <a:lvl2pPr marL="742950" indent="-107950" algn="l" rtl="0">
              <a:spcBef>
                <a:spcPts val="560"/>
              </a:spcBef>
              <a:spcAft>
                <a:spcPts val="0"/>
              </a:spcAft>
              <a:buClr>
                <a:schemeClr val="dk1"/>
              </a:buClr>
              <a:buFont typeface="Arial"/>
              <a:buChar char="–"/>
              <a:defRPr/>
            </a:lvl2pPr>
            <a:lvl3pPr marL="1143000" indent="-76200" algn="l" rtl="0">
              <a:spcBef>
                <a:spcPts val="480"/>
              </a:spcBef>
              <a:spcAft>
                <a:spcPts val="0"/>
              </a:spcAft>
              <a:buClr>
                <a:schemeClr val="dk1"/>
              </a:buClr>
              <a:buFont typeface="Arial"/>
              <a:buChar char="•"/>
              <a:defRPr/>
            </a:lvl3pPr>
            <a:lvl4pPr marL="1600200" indent="-101600" algn="l" rtl="0">
              <a:spcBef>
                <a:spcPts val="400"/>
              </a:spcBef>
              <a:spcAft>
                <a:spcPts val="0"/>
              </a:spcAft>
              <a:buClr>
                <a:schemeClr val="dk1"/>
              </a:buClr>
              <a:buFont typeface="Arial"/>
              <a:buChar char="–"/>
              <a:defRPr/>
            </a:lvl4pPr>
            <a:lvl5pPr marL="2057400" indent="-101600" algn="l" rtl="0">
              <a:spcBef>
                <a:spcPts val="400"/>
              </a:spcBef>
              <a:spcAft>
                <a:spcPts val="0"/>
              </a:spcAft>
              <a:buClr>
                <a:schemeClr val="dk1"/>
              </a:buClr>
              <a:buFont typeface="Arial"/>
              <a:buChar char="»"/>
              <a:defRPr/>
            </a:lvl5pPr>
            <a:lvl6pPr marL="2514600" indent="-101600" algn="l" rtl="0">
              <a:spcBef>
                <a:spcPts val="400"/>
              </a:spcBef>
              <a:spcAft>
                <a:spcPts val="0"/>
              </a:spcAft>
              <a:buClr>
                <a:schemeClr val="dk1"/>
              </a:buClr>
              <a:buFont typeface="Arial"/>
              <a:buChar char="»"/>
              <a:defRPr/>
            </a:lvl6pPr>
            <a:lvl7pPr marL="2971800" indent="-101600" algn="l" rtl="0">
              <a:spcBef>
                <a:spcPts val="400"/>
              </a:spcBef>
              <a:spcAft>
                <a:spcPts val="0"/>
              </a:spcAft>
              <a:buClr>
                <a:schemeClr val="dk1"/>
              </a:buClr>
              <a:buFont typeface="Arial"/>
              <a:buChar char="»"/>
              <a:defRPr/>
            </a:lvl7pPr>
            <a:lvl8pPr marL="3429000" indent="-101600" algn="l" rtl="0">
              <a:spcBef>
                <a:spcPts val="400"/>
              </a:spcBef>
              <a:spcAft>
                <a:spcPts val="0"/>
              </a:spcAft>
              <a:buClr>
                <a:schemeClr val="dk1"/>
              </a:buClr>
              <a:buFont typeface="Arial"/>
              <a:buChar char="»"/>
              <a:defRPr/>
            </a:lvl8pPr>
            <a:lvl9pPr marL="3886200" indent="-101600" algn="l" rtl="0">
              <a:spcBef>
                <a:spcPts val="400"/>
              </a:spcBef>
              <a:spcAft>
                <a:spcPts val="0"/>
              </a:spcAft>
              <a:buClr>
                <a:schemeClr val="dk1"/>
              </a:buClr>
              <a:buFont typeface="Arial"/>
              <a:buChar char="»"/>
              <a:defRPr/>
            </a:lvl9pPr>
          </a:lstStyle>
          <a:p>
            <a:endParaRPr/>
          </a:p>
        </p:txBody>
      </p:sp>
      <p:sp>
        <p:nvSpPr>
          <p:cNvPr id="296" name="Shape 296"/>
          <p:cNvSpPr txBox="1">
            <a:spLocks noGrp="1"/>
          </p:cNvSpPr>
          <p:nvPr>
            <p:ph type="body" idx="2"/>
          </p:nvPr>
        </p:nvSpPr>
        <p:spPr>
          <a:xfrm>
            <a:off x="4648200" y="1600200"/>
            <a:ext cx="4038599" cy="2185988"/>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dk1"/>
              </a:buClr>
              <a:buFont typeface="Arial"/>
              <a:buChar char="•"/>
              <a:defRPr/>
            </a:lvl1pPr>
            <a:lvl2pPr marL="742950" indent="-107950" algn="l" rtl="0">
              <a:spcBef>
                <a:spcPts val="560"/>
              </a:spcBef>
              <a:spcAft>
                <a:spcPts val="0"/>
              </a:spcAft>
              <a:buClr>
                <a:schemeClr val="dk1"/>
              </a:buClr>
              <a:buFont typeface="Arial"/>
              <a:buChar char="–"/>
              <a:defRPr/>
            </a:lvl2pPr>
            <a:lvl3pPr marL="1143000" indent="-76200" algn="l" rtl="0">
              <a:spcBef>
                <a:spcPts val="480"/>
              </a:spcBef>
              <a:spcAft>
                <a:spcPts val="0"/>
              </a:spcAft>
              <a:buClr>
                <a:schemeClr val="dk1"/>
              </a:buClr>
              <a:buFont typeface="Arial"/>
              <a:buChar char="•"/>
              <a:defRPr/>
            </a:lvl3pPr>
            <a:lvl4pPr marL="1600200" indent="-101600" algn="l" rtl="0">
              <a:spcBef>
                <a:spcPts val="400"/>
              </a:spcBef>
              <a:spcAft>
                <a:spcPts val="0"/>
              </a:spcAft>
              <a:buClr>
                <a:schemeClr val="dk1"/>
              </a:buClr>
              <a:buFont typeface="Arial"/>
              <a:buChar char="–"/>
              <a:defRPr/>
            </a:lvl4pPr>
            <a:lvl5pPr marL="2057400" indent="-101600" algn="l" rtl="0">
              <a:spcBef>
                <a:spcPts val="400"/>
              </a:spcBef>
              <a:spcAft>
                <a:spcPts val="0"/>
              </a:spcAft>
              <a:buClr>
                <a:schemeClr val="dk1"/>
              </a:buClr>
              <a:buFont typeface="Arial"/>
              <a:buChar char="»"/>
              <a:defRPr/>
            </a:lvl5pPr>
            <a:lvl6pPr marL="2514600" indent="-101600" algn="l" rtl="0">
              <a:spcBef>
                <a:spcPts val="400"/>
              </a:spcBef>
              <a:spcAft>
                <a:spcPts val="0"/>
              </a:spcAft>
              <a:buClr>
                <a:schemeClr val="dk1"/>
              </a:buClr>
              <a:buFont typeface="Arial"/>
              <a:buChar char="»"/>
              <a:defRPr/>
            </a:lvl6pPr>
            <a:lvl7pPr marL="2971800" indent="-101600" algn="l" rtl="0">
              <a:spcBef>
                <a:spcPts val="400"/>
              </a:spcBef>
              <a:spcAft>
                <a:spcPts val="0"/>
              </a:spcAft>
              <a:buClr>
                <a:schemeClr val="dk1"/>
              </a:buClr>
              <a:buFont typeface="Arial"/>
              <a:buChar char="»"/>
              <a:defRPr/>
            </a:lvl7pPr>
            <a:lvl8pPr marL="3429000" indent="-101600" algn="l" rtl="0">
              <a:spcBef>
                <a:spcPts val="400"/>
              </a:spcBef>
              <a:spcAft>
                <a:spcPts val="0"/>
              </a:spcAft>
              <a:buClr>
                <a:schemeClr val="dk1"/>
              </a:buClr>
              <a:buFont typeface="Arial"/>
              <a:buChar char="»"/>
              <a:defRPr/>
            </a:lvl8pPr>
            <a:lvl9pPr marL="3886200" indent="-101600" algn="l" rtl="0">
              <a:spcBef>
                <a:spcPts val="400"/>
              </a:spcBef>
              <a:spcAft>
                <a:spcPts val="0"/>
              </a:spcAft>
              <a:buClr>
                <a:schemeClr val="dk1"/>
              </a:buClr>
              <a:buFont typeface="Arial"/>
              <a:buChar char="»"/>
              <a:defRPr/>
            </a:lvl9pPr>
          </a:lstStyle>
          <a:p>
            <a:endParaRPr/>
          </a:p>
        </p:txBody>
      </p:sp>
      <p:sp>
        <p:nvSpPr>
          <p:cNvPr id="297" name="Shape 297"/>
          <p:cNvSpPr txBox="1">
            <a:spLocks noGrp="1"/>
          </p:cNvSpPr>
          <p:nvPr>
            <p:ph type="body" idx="3"/>
          </p:nvPr>
        </p:nvSpPr>
        <p:spPr>
          <a:xfrm>
            <a:off x="4648200" y="3938587"/>
            <a:ext cx="4038599" cy="2187574"/>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dk1"/>
              </a:buClr>
              <a:buFont typeface="Arial"/>
              <a:buChar char="•"/>
              <a:defRPr/>
            </a:lvl1pPr>
            <a:lvl2pPr marL="742950" indent="-107950" algn="l" rtl="0">
              <a:spcBef>
                <a:spcPts val="560"/>
              </a:spcBef>
              <a:spcAft>
                <a:spcPts val="0"/>
              </a:spcAft>
              <a:buClr>
                <a:schemeClr val="dk1"/>
              </a:buClr>
              <a:buFont typeface="Arial"/>
              <a:buChar char="–"/>
              <a:defRPr/>
            </a:lvl2pPr>
            <a:lvl3pPr marL="1143000" indent="-76200" algn="l" rtl="0">
              <a:spcBef>
                <a:spcPts val="480"/>
              </a:spcBef>
              <a:spcAft>
                <a:spcPts val="0"/>
              </a:spcAft>
              <a:buClr>
                <a:schemeClr val="dk1"/>
              </a:buClr>
              <a:buFont typeface="Arial"/>
              <a:buChar char="•"/>
              <a:defRPr/>
            </a:lvl3pPr>
            <a:lvl4pPr marL="1600200" indent="-101600" algn="l" rtl="0">
              <a:spcBef>
                <a:spcPts val="400"/>
              </a:spcBef>
              <a:spcAft>
                <a:spcPts val="0"/>
              </a:spcAft>
              <a:buClr>
                <a:schemeClr val="dk1"/>
              </a:buClr>
              <a:buFont typeface="Arial"/>
              <a:buChar char="–"/>
              <a:defRPr/>
            </a:lvl4pPr>
            <a:lvl5pPr marL="2057400" indent="-101600" algn="l" rtl="0">
              <a:spcBef>
                <a:spcPts val="400"/>
              </a:spcBef>
              <a:spcAft>
                <a:spcPts val="0"/>
              </a:spcAft>
              <a:buClr>
                <a:schemeClr val="dk1"/>
              </a:buClr>
              <a:buFont typeface="Arial"/>
              <a:buChar char="»"/>
              <a:defRPr/>
            </a:lvl5pPr>
            <a:lvl6pPr marL="2514600" indent="-101600" algn="l" rtl="0">
              <a:spcBef>
                <a:spcPts val="400"/>
              </a:spcBef>
              <a:spcAft>
                <a:spcPts val="0"/>
              </a:spcAft>
              <a:buClr>
                <a:schemeClr val="dk1"/>
              </a:buClr>
              <a:buFont typeface="Arial"/>
              <a:buChar char="»"/>
              <a:defRPr/>
            </a:lvl6pPr>
            <a:lvl7pPr marL="2971800" indent="-101600" algn="l" rtl="0">
              <a:spcBef>
                <a:spcPts val="400"/>
              </a:spcBef>
              <a:spcAft>
                <a:spcPts val="0"/>
              </a:spcAft>
              <a:buClr>
                <a:schemeClr val="dk1"/>
              </a:buClr>
              <a:buFont typeface="Arial"/>
              <a:buChar char="»"/>
              <a:defRPr/>
            </a:lvl7pPr>
            <a:lvl8pPr marL="3429000" indent="-101600" algn="l" rtl="0">
              <a:spcBef>
                <a:spcPts val="400"/>
              </a:spcBef>
              <a:spcAft>
                <a:spcPts val="0"/>
              </a:spcAft>
              <a:buClr>
                <a:schemeClr val="dk1"/>
              </a:buClr>
              <a:buFont typeface="Arial"/>
              <a:buChar char="»"/>
              <a:defRPr/>
            </a:lvl8pPr>
            <a:lvl9pPr marL="3886200" indent="-101600" algn="l" rtl="0">
              <a:spcBef>
                <a:spcPts val="400"/>
              </a:spcBef>
              <a:spcAft>
                <a:spcPts val="0"/>
              </a:spcAft>
              <a:buClr>
                <a:schemeClr val="dk1"/>
              </a:buClr>
              <a:buFont typeface="Arial"/>
              <a:buChar char="»"/>
              <a:defRPr/>
            </a:lvl9pPr>
          </a:lstStyle>
          <a:p>
            <a:endParaRPr/>
          </a:p>
        </p:txBody>
      </p:sp>
      <p:sp>
        <p:nvSpPr>
          <p:cNvPr id="298" name="Shape 298"/>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99" name="Shape 299"/>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00" name="Shape 300"/>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lvl1pPr marL="0" marR="0" indent="0" algn="r" rtl="0">
              <a:spcBef>
                <a:spcPts val="0"/>
              </a:spcBef>
              <a:buNone/>
              <a:defRPr sz="1400" b="0" i="0" u="none" strike="noStrike" cap="none" baseline="0">
                <a:solidFill>
                  <a:srgbClr val="000000"/>
                </a:solidFill>
                <a:latin typeface="Arial"/>
                <a:ea typeface="Arial"/>
                <a:cs typeface="Arial"/>
                <a:sym typeface="Arial"/>
              </a:defRPr>
            </a:lvl1pPr>
          </a:lstStyle>
          <a:p>
            <a:pPr marL="0" lvl="0" indent="0">
              <a:spcBef>
                <a:spcPts val="0"/>
              </a:spcBef>
              <a:buSzPct val="25000"/>
              <a:buNone/>
            </a:pPr>
            <a:fld id="{00000000-1234-1234-1234-123412341234}" type="slidenum">
              <a:rPr lang="en-US"/>
              <a:pPr marL="0" lvl="0" indent="0">
                <a:spcBef>
                  <a:spcPts val="0"/>
                </a:spcBef>
                <a:buSzPct val="25000"/>
                <a:buNone/>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45" name="Shape 45"/>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dk1"/>
              </a:buClr>
              <a:buFont typeface="Arial"/>
              <a:buChar char="•"/>
              <a:defRPr/>
            </a:lvl1pPr>
            <a:lvl2pPr marL="742950" indent="-107950" algn="l" rtl="0">
              <a:spcBef>
                <a:spcPts val="560"/>
              </a:spcBef>
              <a:spcAft>
                <a:spcPts val="0"/>
              </a:spcAft>
              <a:buClr>
                <a:schemeClr val="dk1"/>
              </a:buClr>
              <a:buFont typeface="Arial"/>
              <a:buChar char="–"/>
              <a:defRPr/>
            </a:lvl2pPr>
            <a:lvl3pPr marL="1143000" indent="-76200" algn="l" rtl="0">
              <a:spcBef>
                <a:spcPts val="480"/>
              </a:spcBef>
              <a:spcAft>
                <a:spcPts val="0"/>
              </a:spcAft>
              <a:buClr>
                <a:schemeClr val="dk1"/>
              </a:buClr>
              <a:buFont typeface="Arial"/>
              <a:buChar char="•"/>
              <a:defRPr/>
            </a:lvl3pPr>
            <a:lvl4pPr marL="1600200" indent="-101600" algn="l" rtl="0">
              <a:spcBef>
                <a:spcPts val="400"/>
              </a:spcBef>
              <a:spcAft>
                <a:spcPts val="0"/>
              </a:spcAft>
              <a:buClr>
                <a:schemeClr val="dk1"/>
              </a:buClr>
              <a:buFont typeface="Arial"/>
              <a:buChar char="–"/>
              <a:defRPr/>
            </a:lvl4pPr>
            <a:lvl5pPr marL="2057400" indent="-101600" algn="l" rtl="0">
              <a:spcBef>
                <a:spcPts val="400"/>
              </a:spcBef>
              <a:spcAft>
                <a:spcPts val="0"/>
              </a:spcAft>
              <a:buClr>
                <a:schemeClr val="dk1"/>
              </a:buClr>
              <a:buFont typeface="Arial"/>
              <a:buChar char="»"/>
              <a:defRPr/>
            </a:lvl5pPr>
            <a:lvl6pPr marL="2514600" indent="-101600" algn="l" rtl="0">
              <a:spcBef>
                <a:spcPts val="400"/>
              </a:spcBef>
              <a:spcAft>
                <a:spcPts val="0"/>
              </a:spcAft>
              <a:buClr>
                <a:schemeClr val="dk1"/>
              </a:buClr>
              <a:buFont typeface="Arial"/>
              <a:buChar char="»"/>
              <a:defRPr/>
            </a:lvl6pPr>
            <a:lvl7pPr marL="2971800" indent="-101600" algn="l" rtl="0">
              <a:spcBef>
                <a:spcPts val="400"/>
              </a:spcBef>
              <a:spcAft>
                <a:spcPts val="0"/>
              </a:spcAft>
              <a:buClr>
                <a:schemeClr val="dk1"/>
              </a:buClr>
              <a:buFont typeface="Arial"/>
              <a:buChar char="»"/>
              <a:defRPr/>
            </a:lvl7pPr>
            <a:lvl8pPr marL="3429000" indent="-101600" algn="l" rtl="0">
              <a:spcBef>
                <a:spcPts val="400"/>
              </a:spcBef>
              <a:spcAft>
                <a:spcPts val="0"/>
              </a:spcAft>
              <a:buClr>
                <a:schemeClr val="dk1"/>
              </a:buClr>
              <a:buFont typeface="Arial"/>
              <a:buChar char="»"/>
              <a:defRPr/>
            </a:lvl8pPr>
            <a:lvl9pPr marL="3886200" indent="-101600" algn="l" rtl="0">
              <a:spcBef>
                <a:spcPts val="400"/>
              </a:spcBef>
              <a:spcAft>
                <a:spcPts val="0"/>
              </a:spcAft>
              <a:buClr>
                <a:schemeClr val="dk1"/>
              </a:buClr>
              <a:buFont typeface="Arial"/>
              <a:buChar char="»"/>
              <a:defRPr/>
            </a:lvl9pPr>
          </a:lstStyle>
          <a:p>
            <a:endParaRPr/>
          </a:p>
        </p:txBody>
      </p:sp>
      <p:sp>
        <p:nvSpPr>
          <p:cNvPr id="46" name="Shape 46"/>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dk1"/>
              </a:buClr>
              <a:buFont typeface="Arial"/>
              <a:buChar char="•"/>
              <a:defRPr/>
            </a:lvl1pPr>
            <a:lvl2pPr marL="742950" indent="-107950" algn="l" rtl="0">
              <a:spcBef>
                <a:spcPts val="560"/>
              </a:spcBef>
              <a:spcAft>
                <a:spcPts val="0"/>
              </a:spcAft>
              <a:buClr>
                <a:schemeClr val="dk1"/>
              </a:buClr>
              <a:buFont typeface="Arial"/>
              <a:buChar char="–"/>
              <a:defRPr/>
            </a:lvl2pPr>
            <a:lvl3pPr marL="1143000" indent="-76200" algn="l" rtl="0">
              <a:spcBef>
                <a:spcPts val="480"/>
              </a:spcBef>
              <a:spcAft>
                <a:spcPts val="0"/>
              </a:spcAft>
              <a:buClr>
                <a:schemeClr val="dk1"/>
              </a:buClr>
              <a:buFont typeface="Arial"/>
              <a:buChar char="•"/>
              <a:defRPr/>
            </a:lvl3pPr>
            <a:lvl4pPr marL="1600200" indent="-101600" algn="l" rtl="0">
              <a:spcBef>
                <a:spcPts val="400"/>
              </a:spcBef>
              <a:spcAft>
                <a:spcPts val="0"/>
              </a:spcAft>
              <a:buClr>
                <a:schemeClr val="dk1"/>
              </a:buClr>
              <a:buFont typeface="Arial"/>
              <a:buChar char="–"/>
              <a:defRPr/>
            </a:lvl4pPr>
            <a:lvl5pPr marL="2057400" indent="-101600" algn="l" rtl="0">
              <a:spcBef>
                <a:spcPts val="400"/>
              </a:spcBef>
              <a:spcAft>
                <a:spcPts val="0"/>
              </a:spcAft>
              <a:buClr>
                <a:schemeClr val="dk1"/>
              </a:buClr>
              <a:buFont typeface="Arial"/>
              <a:buChar char="»"/>
              <a:defRPr/>
            </a:lvl5pPr>
            <a:lvl6pPr marL="2514600" indent="-101600" algn="l" rtl="0">
              <a:spcBef>
                <a:spcPts val="400"/>
              </a:spcBef>
              <a:spcAft>
                <a:spcPts val="0"/>
              </a:spcAft>
              <a:buClr>
                <a:schemeClr val="dk1"/>
              </a:buClr>
              <a:buFont typeface="Arial"/>
              <a:buChar char="»"/>
              <a:defRPr/>
            </a:lvl6pPr>
            <a:lvl7pPr marL="2971800" indent="-101600" algn="l" rtl="0">
              <a:spcBef>
                <a:spcPts val="400"/>
              </a:spcBef>
              <a:spcAft>
                <a:spcPts val="0"/>
              </a:spcAft>
              <a:buClr>
                <a:schemeClr val="dk1"/>
              </a:buClr>
              <a:buFont typeface="Arial"/>
              <a:buChar char="»"/>
              <a:defRPr/>
            </a:lvl7pPr>
            <a:lvl8pPr marL="3429000" indent="-101600" algn="l" rtl="0">
              <a:spcBef>
                <a:spcPts val="400"/>
              </a:spcBef>
              <a:spcAft>
                <a:spcPts val="0"/>
              </a:spcAft>
              <a:buClr>
                <a:schemeClr val="dk1"/>
              </a:buClr>
              <a:buFont typeface="Arial"/>
              <a:buChar char="»"/>
              <a:defRPr/>
            </a:lvl8pPr>
            <a:lvl9pPr marL="3886200" indent="-101600" algn="l" rtl="0">
              <a:spcBef>
                <a:spcPts val="400"/>
              </a:spcBef>
              <a:spcAft>
                <a:spcPts val="0"/>
              </a:spcAft>
              <a:buClr>
                <a:schemeClr val="dk1"/>
              </a:buClr>
              <a:buFont typeface="Arial"/>
              <a:buChar char="»"/>
              <a:defRPr/>
            </a:lvl9pPr>
          </a:lstStyle>
          <a:p>
            <a:endParaRPr/>
          </a:p>
        </p:txBody>
      </p:sp>
      <p:sp>
        <p:nvSpPr>
          <p:cNvPr id="47" name="Shape 47"/>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8" name="Shape 48"/>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9" name="Shape 49"/>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lvl1pPr marL="0" marR="0" indent="0" algn="r" rtl="0">
              <a:spcBef>
                <a:spcPts val="0"/>
              </a:spcBef>
              <a:buNone/>
              <a:defRPr sz="1400" b="0" i="0" u="none" strike="noStrike" cap="none" baseline="0">
                <a:solidFill>
                  <a:schemeClr val="dk1"/>
                </a:solidFill>
                <a:latin typeface="Arial"/>
                <a:ea typeface="Arial"/>
                <a:cs typeface="Arial"/>
                <a:sym typeface="Arial"/>
              </a:defRPr>
            </a:lvl1pPr>
          </a:lstStyle>
          <a:p>
            <a:pPr marL="0" lvl="0" indent="0">
              <a:spcBef>
                <a:spcPts val="0"/>
              </a:spcBef>
              <a:buSzPct val="25000"/>
              <a:buNone/>
            </a:pPr>
            <a:fld id="{00000000-1234-1234-1234-123412341234}" type="slidenum">
              <a:rPr lang="en-US"/>
              <a:pPr marL="0" lvl="0" indent="0">
                <a:spcBef>
                  <a:spcPts val="0"/>
                </a:spcBef>
                <a:buSzPct val="25000"/>
                <a:buNone/>
              </a:pPr>
              <a:t>‹#›</a:t>
            </a:fld>
            <a:endParaRPr lang="en-US"/>
          </a:p>
        </p:txBody>
      </p:sp>
      <p:pic>
        <p:nvPicPr>
          <p:cNvPr id="50" name="Shape 50"/>
          <p:cNvPicPr preferRelativeResize="0"/>
          <p:nvPr/>
        </p:nvPicPr>
        <p:blipFill rotWithShape="1">
          <a:blip r:embed="rId2">
            <a:alphaModFix/>
          </a:blip>
          <a:srcRect/>
          <a:stretch/>
        </p:blipFill>
        <p:spPr>
          <a:xfrm>
            <a:off x="457200" y="6117557"/>
            <a:ext cx="731583" cy="731583"/>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53" name="Shape 53"/>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dk1"/>
              </a:buClr>
              <a:buFont typeface="Arial"/>
              <a:buChar char="•"/>
              <a:defRPr/>
            </a:lvl1pPr>
            <a:lvl2pPr marL="742950" indent="-107950" algn="l" rtl="0">
              <a:spcBef>
                <a:spcPts val="560"/>
              </a:spcBef>
              <a:spcAft>
                <a:spcPts val="0"/>
              </a:spcAft>
              <a:buClr>
                <a:schemeClr val="dk1"/>
              </a:buClr>
              <a:buFont typeface="Arial"/>
              <a:buChar char="–"/>
              <a:defRPr/>
            </a:lvl2pPr>
            <a:lvl3pPr marL="1143000" indent="-76200" algn="l" rtl="0">
              <a:spcBef>
                <a:spcPts val="480"/>
              </a:spcBef>
              <a:spcAft>
                <a:spcPts val="0"/>
              </a:spcAft>
              <a:buClr>
                <a:schemeClr val="dk1"/>
              </a:buClr>
              <a:buFont typeface="Arial"/>
              <a:buChar char="•"/>
              <a:defRPr/>
            </a:lvl3pPr>
            <a:lvl4pPr marL="1600200" indent="-101600" algn="l" rtl="0">
              <a:spcBef>
                <a:spcPts val="400"/>
              </a:spcBef>
              <a:spcAft>
                <a:spcPts val="0"/>
              </a:spcAft>
              <a:buClr>
                <a:schemeClr val="dk1"/>
              </a:buClr>
              <a:buFont typeface="Arial"/>
              <a:buChar char="–"/>
              <a:defRPr/>
            </a:lvl4pPr>
            <a:lvl5pPr marL="2057400" indent="-101600" algn="l" rtl="0">
              <a:spcBef>
                <a:spcPts val="400"/>
              </a:spcBef>
              <a:spcAft>
                <a:spcPts val="0"/>
              </a:spcAft>
              <a:buClr>
                <a:schemeClr val="dk1"/>
              </a:buClr>
              <a:buFont typeface="Arial"/>
              <a:buChar char="»"/>
              <a:defRPr/>
            </a:lvl5pPr>
            <a:lvl6pPr marL="2514600" indent="-101600" algn="l" rtl="0">
              <a:spcBef>
                <a:spcPts val="400"/>
              </a:spcBef>
              <a:spcAft>
                <a:spcPts val="0"/>
              </a:spcAft>
              <a:buClr>
                <a:schemeClr val="dk1"/>
              </a:buClr>
              <a:buFont typeface="Arial"/>
              <a:buChar char="»"/>
              <a:defRPr/>
            </a:lvl6pPr>
            <a:lvl7pPr marL="2971800" indent="-101600" algn="l" rtl="0">
              <a:spcBef>
                <a:spcPts val="400"/>
              </a:spcBef>
              <a:spcAft>
                <a:spcPts val="0"/>
              </a:spcAft>
              <a:buClr>
                <a:schemeClr val="dk1"/>
              </a:buClr>
              <a:buFont typeface="Arial"/>
              <a:buChar char="»"/>
              <a:defRPr/>
            </a:lvl7pPr>
            <a:lvl8pPr marL="3429000" indent="-101600" algn="l" rtl="0">
              <a:spcBef>
                <a:spcPts val="400"/>
              </a:spcBef>
              <a:spcAft>
                <a:spcPts val="0"/>
              </a:spcAft>
              <a:buClr>
                <a:schemeClr val="dk1"/>
              </a:buClr>
              <a:buFont typeface="Arial"/>
              <a:buChar char="»"/>
              <a:defRPr/>
            </a:lvl8pPr>
            <a:lvl9pPr marL="3886200" indent="-101600" algn="l" rtl="0">
              <a:spcBef>
                <a:spcPts val="400"/>
              </a:spcBef>
              <a:spcAft>
                <a:spcPts val="0"/>
              </a:spcAft>
              <a:buClr>
                <a:schemeClr val="dk1"/>
              </a:buClr>
              <a:buFont typeface="Arial"/>
              <a:buChar char="»"/>
              <a:defRPr/>
            </a:lvl9pPr>
          </a:lstStyle>
          <a:p>
            <a:endParaRPr/>
          </a:p>
        </p:txBody>
      </p:sp>
      <p:sp>
        <p:nvSpPr>
          <p:cNvPr id="54" name="Shape 54"/>
          <p:cNvSpPr txBox="1">
            <a:spLocks noGrp="1"/>
          </p:cNvSpPr>
          <p:nvPr>
            <p:ph type="body" idx="2"/>
          </p:nvPr>
        </p:nvSpPr>
        <p:spPr>
          <a:xfrm>
            <a:off x="4648200" y="1600200"/>
            <a:ext cx="4038599" cy="2185988"/>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dk1"/>
              </a:buClr>
              <a:buFont typeface="Arial"/>
              <a:buChar char="•"/>
              <a:defRPr/>
            </a:lvl1pPr>
            <a:lvl2pPr marL="742950" indent="-107950" algn="l" rtl="0">
              <a:spcBef>
                <a:spcPts val="560"/>
              </a:spcBef>
              <a:spcAft>
                <a:spcPts val="0"/>
              </a:spcAft>
              <a:buClr>
                <a:schemeClr val="dk1"/>
              </a:buClr>
              <a:buFont typeface="Arial"/>
              <a:buChar char="–"/>
              <a:defRPr/>
            </a:lvl2pPr>
            <a:lvl3pPr marL="1143000" indent="-76200" algn="l" rtl="0">
              <a:spcBef>
                <a:spcPts val="480"/>
              </a:spcBef>
              <a:spcAft>
                <a:spcPts val="0"/>
              </a:spcAft>
              <a:buClr>
                <a:schemeClr val="dk1"/>
              </a:buClr>
              <a:buFont typeface="Arial"/>
              <a:buChar char="•"/>
              <a:defRPr/>
            </a:lvl3pPr>
            <a:lvl4pPr marL="1600200" indent="-101600" algn="l" rtl="0">
              <a:spcBef>
                <a:spcPts val="400"/>
              </a:spcBef>
              <a:spcAft>
                <a:spcPts val="0"/>
              </a:spcAft>
              <a:buClr>
                <a:schemeClr val="dk1"/>
              </a:buClr>
              <a:buFont typeface="Arial"/>
              <a:buChar char="–"/>
              <a:defRPr/>
            </a:lvl4pPr>
            <a:lvl5pPr marL="2057400" indent="-101600" algn="l" rtl="0">
              <a:spcBef>
                <a:spcPts val="400"/>
              </a:spcBef>
              <a:spcAft>
                <a:spcPts val="0"/>
              </a:spcAft>
              <a:buClr>
                <a:schemeClr val="dk1"/>
              </a:buClr>
              <a:buFont typeface="Arial"/>
              <a:buChar char="»"/>
              <a:defRPr/>
            </a:lvl5pPr>
            <a:lvl6pPr marL="2514600" indent="-101600" algn="l" rtl="0">
              <a:spcBef>
                <a:spcPts val="400"/>
              </a:spcBef>
              <a:spcAft>
                <a:spcPts val="0"/>
              </a:spcAft>
              <a:buClr>
                <a:schemeClr val="dk1"/>
              </a:buClr>
              <a:buFont typeface="Arial"/>
              <a:buChar char="»"/>
              <a:defRPr/>
            </a:lvl6pPr>
            <a:lvl7pPr marL="2971800" indent="-101600" algn="l" rtl="0">
              <a:spcBef>
                <a:spcPts val="400"/>
              </a:spcBef>
              <a:spcAft>
                <a:spcPts val="0"/>
              </a:spcAft>
              <a:buClr>
                <a:schemeClr val="dk1"/>
              </a:buClr>
              <a:buFont typeface="Arial"/>
              <a:buChar char="»"/>
              <a:defRPr/>
            </a:lvl7pPr>
            <a:lvl8pPr marL="3429000" indent="-101600" algn="l" rtl="0">
              <a:spcBef>
                <a:spcPts val="400"/>
              </a:spcBef>
              <a:spcAft>
                <a:spcPts val="0"/>
              </a:spcAft>
              <a:buClr>
                <a:schemeClr val="dk1"/>
              </a:buClr>
              <a:buFont typeface="Arial"/>
              <a:buChar char="»"/>
              <a:defRPr/>
            </a:lvl8pPr>
            <a:lvl9pPr marL="3886200" indent="-101600" algn="l" rtl="0">
              <a:spcBef>
                <a:spcPts val="400"/>
              </a:spcBef>
              <a:spcAft>
                <a:spcPts val="0"/>
              </a:spcAft>
              <a:buClr>
                <a:schemeClr val="dk1"/>
              </a:buClr>
              <a:buFont typeface="Arial"/>
              <a:buChar char="»"/>
              <a:defRPr/>
            </a:lvl9pPr>
          </a:lstStyle>
          <a:p>
            <a:endParaRPr/>
          </a:p>
        </p:txBody>
      </p:sp>
      <p:sp>
        <p:nvSpPr>
          <p:cNvPr id="55" name="Shape 55"/>
          <p:cNvSpPr txBox="1">
            <a:spLocks noGrp="1"/>
          </p:cNvSpPr>
          <p:nvPr>
            <p:ph type="body" idx="3"/>
          </p:nvPr>
        </p:nvSpPr>
        <p:spPr>
          <a:xfrm>
            <a:off x="4648200" y="3938587"/>
            <a:ext cx="4038599" cy="2187574"/>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dk1"/>
              </a:buClr>
              <a:buFont typeface="Arial"/>
              <a:buChar char="•"/>
              <a:defRPr/>
            </a:lvl1pPr>
            <a:lvl2pPr marL="742950" indent="-107950" algn="l" rtl="0">
              <a:spcBef>
                <a:spcPts val="560"/>
              </a:spcBef>
              <a:spcAft>
                <a:spcPts val="0"/>
              </a:spcAft>
              <a:buClr>
                <a:schemeClr val="dk1"/>
              </a:buClr>
              <a:buFont typeface="Arial"/>
              <a:buChar char="–"/>
              <a:defRPr/>
            </a:lvl2pPr>
            <a:lvl3pPr marL="1143000" indent="-76200" algn="l" rtl="0">
              <a:spcBef>
                <a:spcPts val="480"/>
              </a:spcBef>
              <a:spcAft>
                <a:spcPts val="0"/>
              </a:spcAft>
              <a:buClr>
                <a:schemeClr val="dk1"/>
              </a:buClr>
              <a:buFont typeface="Arial"/>
              <a:buChar char="•"/>
              <a:defRPr/>
            </a:lvl3pPr>
            <a:lvl4pPr marL="1600200" indent="-101600" algn="l" rtl="0">
              <a:spcBef>
                <a:spcPts val="400"/>
              </a:spcBef>
              <a:spcAft>
                <a:spcPts val="0"/>
              </a:spcAft>
              <a:buClr>
                <a:schemeClr val="dk1"/>
              </a:buClr>
              <a:buFont typeface="Arial"/>
              <a:buChar char="–"/>
              <a:defRPr/>
            </a:lvl4pPr>
            <a:lvl5pPr marL="2057400" indent="-101600" algn="l" rtl="0">
              <a:spcBef>
                <a:spcPts val="400"/>
              </a:spcBef>
              <a:spcAft>
                <a:spcPts val="0"/>
              </a:spcAft>
              <a:buClr>
                <a:schemeClr val="dk1"/>
              </a:buClr>
              <a:buFont typeface="Arial"/>
              <a:buChar char="»"/>
              <a:defRPr/>
            </a:lvl5pPr>
            <a:lvl6pPr marL="2514600" indent="-101600" algn="l" rtl="0">
              <a:spcBef>
                <a:spcPts val="400"/>
              </a:spcBef>
              <a:spcAft>
                <a:spcPts val="0"/>
              </a:spcAft>
              <a:buClr>
                <a:schemeClr val="dk1"/>
              </a:buClr>
              <a:buFont typeface="Arial"/>
              <a:buChar char="»"/>
              <a:defRPr/>
            </a:lvl6pPr>
            <a:lvl7pPr marL="2971800" indent="-101600" algn="l" rtl="0">
              <a:spcBef>
                <a:spcPts val="400"/>
              </a:spcBef>
              <a:spcAft>
                <a:spcPts val="0"/>
              </a:spcAft>
              <a:buClr>
                <a:schemeClr val="dk1"/>
              </a:buClr>
              <a:buFont typeface="Arial"/>
              <a:buChar char="»"/>
              <a:defRPr/>
            </a:lvl7pPr>
            <a:lvl8pPr marL="3429000" indent="-101600" algn="l" rtl="0">
              <a:spcBef>
                <a:spcPts val="400"/>
              </a:spcBef>
              <a:spcAft>
                <a:spcPts val="0"/>
              </a:spcAft>
              <a:buClr>
                <a:schemeClr val="dk1"/>
              </a:buClr>
              <a:buFont typeface="Arial"/>
              <a:buChar char="»"/>
              <a:defRPr/>
            </a:lvl8pPr>
            <a:lvl9pPr marL="3886200" indent="-101600" algn="l" rtl="0">
              <a:spcBef>
                <a:spcPts val="400"/>
              </a:spcBef>
              <a:spcAft>
                <a:spcPts val="0"/>
              </a:spcAft>
              <a:buClr>
                <a:schemeClr val="dk1"/>
              </a:buClr>
              <a:buFont typeface="Arial"/>
              <a:buChar char="»"/>
              <a:defRPr/>
            </a:lvl9pPr>
          </a:lstStyle>
          <a:p>
            <a:endParaRPr/>
          </a:p>
        </p:txBody>
      </p:sp>
      <p:sp>
        <p:nvSpPr>
          <p:cNvPr id="56" name="Shape 56"/>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7" name="Shape 57"/>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8" name="Shape 58"/>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lvl1pPr marL="0" marR="0" indent="0" algn="r" rtl="0">
              <a:spcBef>
                <a:spcPts val="0"/>
              </a:spcBef>
              <a:buNone/>
              <a:defRPr sz="1400" b="0" i="0" u="none" strike="noStrike" cap="none" baseline="0">
                <a:solidFill>
                  <a:schemeClr val="dk1"/>
                </a:solidFill>
                <a:latin typeface="Arial"/>
                <a:ea typeface="Arial"/>
                <a:cs typeface="Arial"/>
                <a:sym typeface="Arial"/>
              </a:defRPr>
            </a:lvl1pPr>
          </a:lstStyle>
          <a:p>
            <a:pPr marL="0" lvl="0" indent="0">
              <a:spcBef>
                <a:spcPts val="0"/>
              </a:spcBef>
              <a:buSzPct val="25000"/>
              <a:buNone/>
            </a:pPr>
            <a:fld id="{00000000-1234-1234-1234-123412341234}" type="slidenum">
              <a:rPr lang="en-US"/>
              <a:pPr marL="0" lvl="0" indent="0">
                <a:spcBef>
                  <a:spcPts val="0"/>
                </a:spcBef>
                <a:buSzPct val="25000"/>
                <a:buNone/>
              </a:pPr>
              <a:t>‹#›</a:t>
            </a:fld>
            <a:endParaRPr lang="en-US"/>
          </a:p>
        </p:txBody>
      </p:sp>
      <p:pic>
        <p:nvPicPr>
          <p:cNvPr id="59" name="Shape 59"/>
          <p:cNvPicPr preferRelativeResize="0"/>
          <p:nvPr/>
        </p:nvPicPr>
        <p:blipFill rotWithShape="1">
          <a:blip r:embed="rId2">
            <a:alphaModFix/>
          </a:blip>
          <a:srcRect/>
          <a:stretch/>
        </p:blipFill>
        <p:spPr>
          <a:xfrm>
            <a:off x="457200" y="6151817"/>
            <a:ext cx="731583" cy="731583"/>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2" name="Shape 62"/>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
        <p:nvSpPr>
          <p:cNvPr id="63" name="Shape 63"/>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4" name="Shape 64"/>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
        <p:nvSpPr>
          <p:cNvPr id="65" name="Shape 65"/>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6" name="Shape 66"/>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7" name="Shape 67"/>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8" name="Shape 68"/>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lvl1pPr marL="0" marR="0" indent="0" algn="r" rtl="0">
              <a:spcBef>
                <a:spcPts val="0"/>
              </a:spcBef>
              <a:buNone/>
              <a:defRPr sz="1400" b="0" i="0" u="none" strike="noStrike" cap="none" baseline="0">
                <a:solidFill>
                  <a:schemeClr val="dk1"/>
                </a:solidFill>
                <a:latin typeface="Arial"/>
                <a:ea typeface="Arial"/>
                <a:cs typeface="Arial"/>
                <a:sym typeface="Arial"/>
              </a:defRPr>
            </a:lvl1pPr>
          </a:lstStyle>
          <a:p>
            <a:pPr marL="0" lvl="0" indent="0">
              <a:spcBef>
                <a:spcPts val="0"/>
              </a:spcBef>
              <a:buSzPct val="25000"/>
              <a:buNone/>
            </a:pPr>
            <a:fld id="{00000000-1234-1234-1234-123412341234}" type="slidenum">
              <a:rPr lang="en-US"/>
              <a:pPr marL="0" lvl="0" indent="0">
                <a:spcBef>
                  <a:spcPts val="0"/>
                </a:spcBef>
                <a:buSzPct val="25000"/>
                <a:buNone/>
              </a:pPr>
              <a:t>‹#›</a:t>
            </a:fld>
            <a:endParaRPr lang="en-US"/>
          </a:p>
        </p:txBody>
      </p:sp>
      <p:pic>
        <p:nvPicPr>
          <p:cNvPr id="69" name="Shape 69"/>
          <p:cNvPicPr preferRelativeResize="0"/>
          <p:nvPr/>
        </p:nvPicPr>
        <p:blipFill rotWithShape="1">
          <a:blip r:embed="rId2">
            <a:alphaModFix/>
          </a:blip>
          <a:srcRect/>
          <a:stretch/>
        </p:blipFill>
        <p:spPr>
          <a:xfrm>
            <a:off x="457200" y="6002592"/>
            <a:ext cx="731583" cy="731583"/>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0"/>
        <p:cNvGrpSpPr/>
        <p:nvPr/>
      </p:nvGrpSpPr>
      <p:grpSpPr>
        <a:xfrm>
          <a:off x="0" y="0"/>
          <a:ext cx="0" cy="0"/>
          <a:chOff x="0" y="0"/>
          <a:chExt cx="0" cy="0"/>
        </a:xfrm>
      </p:grpSpPr>
      <p:sp>
        <p:nvSpPr>
          <p:cNvPr id="71" name="Shape 71"/>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72" name="Shape 72"/>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indent="0" algn="ctr" rtl="0">
              <a:spcBef>
                <a:spcPts val="640"/>
              </a:spcBef>
              <a:spcAft>
                <a:spcPts val="0"/>
              </a:spcAft>
              <a:buClr>
                <a:schemeClr val="dk1"/>
              </a:buClr>
              <a:buFont typeface="Arial"/>
              <a:buNone/>
              <a:defRPr/>
            </a:lvl1pPr>
            <a:lvl2pPr marL="457200" marR="0" indent="0" algn="ctr" rtl="0">
              <a:spcBef>
                <a:spcPts val="560"/>
              </a:spcBef>
              <a:spcAft>
                <a:spcPts val="0"/>
              </a:spcAft>
              <a:buClr>
                <a:schemeClr val="dk1"/>
              </a:buClr>
              <a:buFont typeface="Arial"/>
              <a:buNone/>
              <a:defRPr/>
            </a:lvl2pPr>
            <a:lvl3pPr marL="914400" marR="0" indent="0" algn="ctr" rtl="0">
              <a:spcBef>
                <a:spcPts val="480"/>
              </a:spcBef>
              <a:spcAft>
                <a:spcPts val="0"/>
              </a:spcAft>
              <a:buClr>
                <a:schemeClr val="dk1"/>
              </a:buClr>
              <a:buFont typeface="Arial"/>
              <a:buNone/>
              <a:defRPr/>
            </a:lvl3pPr>
            <a:lvl4pPr marL="1371600" marR="0" indent="0" algn="ctr" rtl="0">
              <a:spcBef>
                <a:spcPts val="400"/>
              </a:spcBef>
              <a:spcAft>
                <a:spcPts val="0"/>
              </a:spcAft>
              <a:buClr>
                <a:schemeClr val="dk1"/>
              </a:buClr>
              <a:buFont typeface="Arial"/>
              <a:buNone/>
              <a:defRPr/>
            </a:lvl4pPr>
            <a:lvl5pPr marL="1828800" marR="0" indent="0" algn="ctr" rtl="0">
              <a:spcBef>
                <a:spcPts val="400"/>
              </a:spcBef>
              <a:spcAft>
                <a:spcPts val="0"/>
              </a:spcAft>
              <a:buClr>
                <a:schemeClr val="dk1"/>
              </a:buClr>
              <a:buFont typeface="Arial"/>
              <a:buNone/>
              <a:defRPr/>
            </a:lvl5pPr>
            <a:lvl6pPr marL="2286000" marR="0" indent="0" algn="ctr" rtl="0">
              <a:spcBef>
                <a:spcPts val="400"/>
              </a:spcBef>
              <a:spcAft>
                <a:spcPts val="0"/>
              </a:spcAft>
              <a:buClr>
                <a:schemeClr val="dk1"/>
              </a:buClr>
              <a:buFont typeface="Arial"/>
              <a:buNone/>
              <a:defRPr/>
            </a:lvl6pPr>
            <a:lvl7pPr marL="2743200" marR="0" indent="0" algn="ctr" rtl="0">
              <a:spcBef>
                <a:spcPts val="400"/>
              </a:spcBef>
              <a:spcAft>
                <a:spcPts val="0"/>
              </a:spcAft>
              <a:buClr>
                <a:schemeClr val="dk1"/>
              </a:buClr>
              <a:buFont typeface="Arial"/>
              <a:buNone/>
              <a:defRPr/>
            </a:lvl7pPr>
            <a:lvl8pPr marL="3200400" marR="0" indent="0" algn="ctr" rtl="0">
              <a:spcBef>
                <a:spcPts val="400"/>
              </a:spcBef>
              <a:spcAft>
                <a:spcPts val="0"/>
              </a:spcAft>
              <a:buClr>
                <a:schemeClr val="dk1"/>
              </a:buClr>
              <a:buFont typeface="Arial"/>
              <a:buNone/>
              <a:defRPr/>
            </a:lvl8pPr>
            <a:lvl9pPr marL="3657600" marR="0" indent="0" algn="ctr" rtl="0">
              <a:spcBef>
                <a:spcPts val="400"/>
              </a:spcBef>
              <a:spcAft>
                <a:spcPts val="0"/>
              </a:spcAft>
              <a:buClr>
                <a:schemeClr val="dk1"/>
              </a:buClr>
              <a:buFont typeface="Arial"/>
              <a:buNone/>
              <a:defRPr/>
            </a:lvl9pPr>
          </a:lstStyle>
          <a:p>
            <a:endParaRPr/>
          </a:p>
        </p:txBody>
      </p:sp>
      <p:sp>
        <p:nvSpPr>
          <p:cNvPr id="73" name="Shape 73"/>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4" name="Shape 74"/>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5" name="Shape 75"/>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lvl1pPr marL="0" marR="0" indent="0" algn="r" rtl="0">
              <a:spcBef>
                <a:spcPts val="0"/>
              </a:spcBef>
              <a:buNone/>
              <a:defRPr sz="1400" b="0" i="0" u="none" strike="noStrike" cap="none" baseline="0">
                <a:solidFill>
                  <a:schemeClr val="dk1"/>
                </a:solidFill>
                <a:latin typeface="Arial"/>
                <a:ea typeface="Arial"/>
                <a:cs typeface="Arial"/>
                <a:sym typeface="Arial"/>
              </a:defRPr>
            </a:lvl1pPr>
          </a:lstStyle>
          <a:p>
            <a:pPr marL="0" lvl="0" indent="0">
              <a:spcBef>
                <a:spcPts val="0"/>
              </a:spcBef>
              <a:buSzPct val="25000"/>
              <a:buNone/>
            </a:pPr>
            <a:fld id="{00000000-1234-1234-1234-123412341234}" type="slidenum">
              <a:rPr lang="en-US"/>
              <a:pPr marL="0" lvl="0" indent="0">
                <a:spcBef>
                  <a:spcPts val="0"/>
                </a:spcBef>
                <a:buSzPct val="25000"/>
                <a:buNone/>
              </a:pPr>
              <a:t>‹#›</a:t>
            </a:fld>
            <a:endParaRPr lang="en-US"/>
          </a:p>
        </p:txBody>
      </p:sp>
      <p:pic>
        <p:nvPicPr>
          <p:cNvPr id="76" name="Shape 76"/>
          <p:cNvPicPr preferRelativeResize="0"/>
          <p:nvPr/>
        </p:nvPicPr>
        <p:blipFill rotWithShape="1">
          <a:blip r:embed="rId2">
            <a:alphaModFix/>
          </a:blip>
          <a:srcRect/>
          <a:stretch/>
        </p:blipFill>
        <p:spPr>
          <a:xfrm>
            <a:off x="431800" y="6117589"/>
            <a:ext cx="731519" cy="731519"/>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9" name="Shape 79"/>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
        <p:nvSpPr>
          <p:cNvPr id="80" name="Shape 80"/>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1" name="Shape 81"/>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2" name="Shape 82"/>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lvl1pPr marL="0" marR="0" indent="0" algn="r" rtl="0">
              <a:spcBef>
                <a:spcPts val="0"/>
              </a:spcBef>
              <a:buNone/>
              <a:defRPr sz="1400" b="0" i="0" u="none" strike="noStrike" cap="none" baseline="0">
                <a:solidFill>
                  <a:schemeClr val="dk1"/>
                </a:solidFill>
                <a:latin typeface="Arial"/>
                <a:ea typeface="Arial"/>
                <a:cs typeface="Arial"/>
                <a:sym typeface="Arial"/>
              </a:defRPr>
            </a:lvl1pPr>
          </a:lstStyle>
          <a:p>
            <a:pPr marL="0" lvl="0" indent="0">
              <a:spcBef>
                <a:spcPts val="0"/>
              </a:spcBef>
              <a:buSzPct val="25000"/>
              <a:buNone/>
            </a:pPr>
            <a:fld id="{00000000-1234-1234-1234-123412341234}" type="slidenum">
              <a:rPr lang="en-US"/>
              <a:pPr marL="0" lvl="0" indent="0">
                <a:spcBef>
                  <a:spcPts val="0"/>
                </a:spcBef>
                <a:buSzPct val="25000"/>
                <a:buNone/>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theme" Target="../theme/theme3.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10" name="Shape 10"/>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indent="-139700" algn="l" rtl="0">
              <a:spcBef>
                <a:spcPts val="640"/>
              </a:spcBef>
              <a:spcAft>
                <a:spcPts val="0"/>
              </a:spcAft>
              <a:buClr>
                <a:schemeClr val="dk1"/>
              </a:buClr>
              <a:buFont typeface="Arial"/>
              <a:buChar char="•"/>
              <a:defRPr/>
            </a:lvl1pPr>
            <a:lvl2pPr marL="742950" marR="0" indent="-107950" algn="l" rtl="0">
              <a:spcBef>
                <a:spcPts val="560"/>
              </a:spcBef>
              <a:spcAft>
                <a:spcPts val="0"/>
              </a:spcAft>
              <a:buClr>
                <a:schemeClr val="dk1"/>
              </a:buClr>
              <a:buFont typeface="Arial"/>
              <a:buChar char="–"/>
              <a:defRPr/>
            </a:lvl2pPr>
            <a:lvl3pPr marL="1143000" marR="0" indent="-76200" algn="l" rtl="0">
              <a:spcBef>
                <a:spcPts val="480"/>
              </a:spcBef>
              <a:spcAft>
                <a:spcPts val="0"/>
              </a:spcAft>
              <a:buClr>
                <a:schemeClr val="dk1"/>
              </a:buClr>
              <a:buFont typeface="Arial"/>
              <a:buChar char="•"/>
              <a:defRPr/>
            </a:lvl3pPr>
            <a:lvl4pPr marL="1600200" marR="0" indent="-101600" algn="l" rtl="0">
              <a:spcBef>
                <a:spcPts val="400"/>
              </a:spcBef>
              <a:spcAft>
                <a:spcPts val="0"/>
              </a:spcAft>
              <a:buClr>
                <a:schemeClr val="dk1"/>
              </a:buClr>
              <a:buFont typeface="Arial"/>
              <a:buChar char="–"/>
              <a:defRPr/>
            </a:lvl4pPr>
            <a:lvl5pPr marL="2057400" marR="0" indent="-101600" algn="l" rtl="0">
              <a:spcBef>
                <a:spcPts val="400"/>
              </a:spcBef>
              <a:spcAft>
                <a:spcPts val="0"/>
              </a:spcAft>
              <a:buClr>
                <a:schemeClr val="dk1"/>
              </a:buClr>
              <a:buFont typeface="Arial"/>
              <a:buChar char="»"/>
              <a:defRPr/>
            </a:lvl5pPr>
            <a:lvl6pPr marL="2514600" marR="0" indent="-101600" algn="l" rtl="0">
              <a:spcBef>
                <a:spcPts val="400"/>
              </a:spcBef>
              <a:spcAft>
                <a:spcPts val="0"/>
              </a:spcAft>
              <a:buClr>
                <a:schemeClr val="dk1"/>
              </a:buClr>
              <a:buFont typeface="Arial"/>
              <a:buChar char="»"/>
              <a:defRPr/>
            </a:lvl6pPr>
            <a:lvl7pPr marL="2971800" marR="0" indent="-101600" algn="l" rtl="0">
              <a:spcBef>
                <a:spcPts val="400"/>
              </a:spcBef>
              <a:spcAft>
                <a:spcPts val="0"/>
              </a:spcAft>
              <a:buClr>
                <a:schemeClr val="dk1"/>
              </a:buClr>
              <a:buFont typeface="Arial"/>
              <a:buChar char="»"/>
              <a:defRPr/>
            </a:lvl7pPr>
            <a:lvl8pPr marL="3429000" marR="0" indent="-101600" algn="l" rtl="0">
              <a:spcBef>
                <a:spcPts val="400"/>
              </a:spcBef>
              <a:spcAft>
                <a:spcPts val="0"/>
              </a:spcAft>
              <a:buClr>
                <a:schemeClr val="dk1"/>
              </a:buClr>
              <a:buFont typeface="Arial"/>
              <a:buChar char="»"/>
              <a:defRPr/>
            </a:lvl8pPr>
            <a:lvl9pPr marL="3886200" marR="0" indent="-101600" algn="l" rtl="0">
              <a:spcBef>
                <a:spcPts val="400"/>
              </a:spcBef>
              <a:spcAft>
                <a:spcPts val="0"/>
              </a:spcAft>
              <a:buClr>
                <a:schemeClr val="dk1"/>
              </a:buClr>
              <a:buFont typeface="Arial"/>
              <a:buChar char="»"/>
              <a:defRPr/>
            </a:lvl9pPr>
          </a:lstStyle>
          <a:p>
            <a:endParaRPr/>
          </a:p>
        </p:txBody>
      </p:sp>
      <p:sp>
        <p:nvSpPr>
          <p:cNvPr id="11" name="Shape 11"/>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2" name="Shape 12"/>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3" name="Shape 13"/>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lvl1pPr marL="0" marR="0" indent="0" algn="r" rtl="0">
              <a:spcBef>
                <a:spcPts val="0"/>
              </a:spcBef>
              <a:buNone/>
              <a:defRPr sz="1400" b="0" i="0" u="none" strike="noStrike" cap="none" baseline="0">
                <a:solidFill>
                  <a:schemeClr val="dk1"/>
                </a:solidFill>
                <a:latin typeface="Arial"/>
                <a:ea typeface="Arial"/>
                <a:cs typeface="Arial"/>
                <a:sym typeface="Arial"/>
              </a:defRPr>
            </a:lvl1pPr>
          </a:lstStyle>
          <a:p>
            <a:pPr marL="0" lvl="0" indent="0">
              <a:spcBef>
                <a:spcPts val="0"/>
              </a:spcBef>
              <a:buSzPct val="25000"/>
              <a:buNone/>
            </a:pPr>
            <a:fld id="{00000000-1234-1234-1234-123412341234}" type="slidenum">
              <a:rPr lang="en-US"/>
              <a:pPr marL="0" lvl="0" indent="0">
                <a:spcBef>
                  <a:spcPts val="0"/>
                </a:spcBef>
                <a:buSzPct val="25000"/>
                <a:buNone/>
              </a:pPr>
              <a:t>‹#›</a:t>
            </a:fld>
            <a:endParaRPr lang="en-US"/>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115" name="Shape 115"/>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indent="-139700" algn="l" rtl="0">
              <a:spcBef>
                <a:spcPts val="640"/>
              </a:spcBef>
              <a:spcAft>
                <a:spcPts val="0"/>
              </a:spcAft>
              <a:buClr>
                <a:schemeClr val="dk1"/>
              </a:buClr>
              <a:buFont typeface="Arial"/>
              <a:buChar char="•"/>
              <a:defRPr/>
            </a:lvl1pPr>
            <a:lvl2pPr marL="742950" marR="0" indent="-107950" algn="l" rtl="0">
              <a:spcBef>
                <a:spcPts val="560"/>
              </a:spcBef>
              <a:spcAft>
                <a:spcPts val="0"/>
              </a:spcAft>
              <a:buClr>
                <a:schemeClr val="dk1"/>
              </a:buClr>
              <a:buFont typeface="Arial"/>
              <a:buChar char="–"/>
              <a:defRPr/>
            </a:lvl2pPr>
            <a:lvl3pPr marL="1143000" marR="0" indent="-76200" algn="l" rtl="0">
              <a:spcBef>
                <a:spcPts val="480"/>
              </a:spcBef>
              <a:spcAft>
                <a:spcPts val="0"/>
              </a:spcAft>
              <a:buClr>
                <a:schemeClr val="dk1"/>
              </a:buClr>
              <a:buFont typeface="Arial"/>
              <a:buChar char="•"/>
              <a:defRPr/>
            </a:lvl3pPr>
            <a:lvl4pPr marL="1600200" marR="0" indent="-101600" algn="l" rtl="0">
              <a:spcBef>
                <a:spcPts val="400"/>
              </a:spcBef>
              <a:spcAft>
                <a:spcPts val="0"/>
              </a:spcAft>
              <a:buClr>
                <a:schemeClr val="dk1"/>
              </a:buClr>
              <a:buFont typeface="Arial"/>
              <a:buChar char="–"/>
              <a:defRPr/>
            </a:lvl4pPr>
            <a:lvl5pPr marL="2057400" marR="0" indent="-101600" algn="l" rtl="0">
              <a:spcBef>
                <a:spcPts val="400"/>
              </a:spcBef>
              <a:spcAft>
                <a:spcPts val="0"/>
              </a:spcAft>
              <a:buClr>
                <a:schemeClr val="dk1"/>
              </a:buClr>
              <a:buFont typeface="Arial"/>
              <a:buChar char="»"/>
              <a:defRPr/>
            </a:lvl5pPr>
            <a:lvl6pPr marL="2514600" marR="0" indent="-101600" algn="l" rtl="0">
              <a:spcBef>
                <a:spcPts val="400"/>
              </a:spcBef>
              <a:buClr>
                <a:schemeClr val="dk1"/>
              </a:buClr>
              <a:buFont typeface="Arial"/>
              <a:buChar char="•"/>
              <a:defRPr/>
            </a:lvl6pPr>
            <a:lvl7pPr marL="2971800" marR="0" indent="-101600" algn="l" rtl="0">
              <a:spcBef>
                <a:spcPts val="400"/>
              </a:spcBef>
              <a:buClr>
                <a:schemeClr val="dk1"/>
              </a:buClr>
              <a:buFont typeface="Arial"/>
              <a:buChar char="•"/>
              <a:defRPr/>
            </a:lvl7pPr>
            <a:lvl8pPr marL="3429000" marR="0" indent="-101600" algn="l" rtl="0">
              <a:spcBef>
                <a:spcPts val="400"/>
              </a:spcBef>
              <a:buClr>
                <a:schemeClr val="dk1"/>
              </a:buClr>
              <a:buFont typeface="Arial"/>
              <a:buChar char="•"/>
              <a:defRPr/>
            </a:lvl8pPr>
            <a:lvl9pPr marL="3886200" marR="0" indent="-101600" algn="l" rtl="0">
              <a:spcBef>
                <a:spcPts val="400"/>
              </a:spcBef>
              <a:buClr>
                <a:schemeClr val="dk1"/>
              </a:buClr>
              <a:buFont typeface="Arial"/>
              <a:buChar char="•"/>
              <a:defRPr/>
            </a:lvl9pPr>
          </a:lstStyle>
          <a:p>
            <a:endParaRPr/>
          </a:p>
        </p:txBody>
      </p:sp>
      <p:sp>
        <p:nvSpPr>
          <p:cNvPr id="116" name="Shape 11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17" name="Shape 11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18" name="Shape 11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n-US"/>
              <a:pPr marL="0" lvl="0" indent="0">
                <a:spcBef>
                  <a:spcPts val="0"/>
                </a:spcBef>
                <a:buSzPct val="25000"/>
                <a:buNone/>
              </a:pPr>
              <a:t>‹#›</a:t>
            </a:fld>
            <a:endParaRPr lang="en-US"/>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206" name="Shape 206"/>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indent="-139700" algn="l" rtl="0">
              <a:spcBef>
                <a:spcPts val="640"/>
              </a:spcBef>
              <a:spcAft>
                <a:spcPts val="0"/>
              </a:spcAft>
              <a:buClr>
                <a:schemeClr val="dk1"/>
              </a:buClr>
              <a:buFont typeface="Arial"/>
              <a:buChar char="•"/>
              <a:defRPr/>
            </a:lvl1pPr>
            <a:lvl2pPr marL="742950" marR="0" indent="-107950" algn="l" rtl="0">
              <a:spcBef>
                <a:spcPts val="560"/>
              </a:spcBef>
              <a:spcAft>
                <a:spcPts val="0"/>
              </a:spcAft>
              <a:buClr>
                <a:schemeClr val="dk1"/>
              </a:buClr>
              <a:buFont typeface="Arial"/>
              <a:buChar char="–"/>
              <a:defRPr/>
            </a:lvl2pPr>
            <a:lvl3pPr marL="1143000" marR="0" indent="-76200" algn="l" rtl="0">
              <a:spcBef>
                <a:spcPts val="480"/>
              </a:spcBef>
              <a:spcAft>
                <a:spcPts val="0"/>
              </a:spcAft>
              <a:buClr>
                <a:schemeClr val="dk1"/>
              </a:buClr>
              <a:buFont typeface="Arial"/>
              <a:buChar char="•"/>
              <a:defRPr/>
            </a:lvl3pPr>
            <a:lvl4pPr marL="1600200" marR="0" indent="-101600" algn="l" rtl="0">
              <a:spcBef>
                <a:spcPts val="400"/>
              </a:spcBef>
              <a:spcAft>
                <a:spcPts val="0"/>
              </a:spcAft>
              <a:buClr>
                <a:schemeClr val="dk1"/>
              </a:buClr>
              <a:buFont typeface="Arial"/>
              <a:buChar char="–"/>
              <a:defRPr/>
            </a:lvl4pPr>
            <a:lvl5pPr marL="2057400" marR="0" indent="-101600" algn="l" rtl="0">
              <a:spcBef>
                <a:spcPts val="400"/>
              </a:spcBef>
              <a:spcAft>
                <a:spcPts val="0"/>
              </a:spcAft>
              <a:buClr>
                <a:schemeClr val="dk1"/>
              </a:buClr>
              <a:buFont typeface="Arial"/>
              <a:buChar char="»"/>
              <a:defRPr/>
            </a:lvl5pPr>
            <a:lvl6pPr marL="2514600" marR="0" indent="-101600" algn="l" rtl="0">
              <a:spcBef>
                <a:spcPts val="400"/>
              </a:spcBef>
              <a:spcAft>
                <a:spcPts val="0"/>
              </a:spcAft>
              <a:buClr>
                <a:schemeClr val="dk1"/>
              </a:buClr>
              <a:buFont typeface="Arial"/>
              <a:buChar char="»"/>
              <a:defRPr/>
            </a:lvl6pPr>
            <a:lvl7pPr marL="2971800" marR="0" indent="-101600" algn="l" rtl="0">
              <a:spcBef>
                <a:spcPts val="400"/>
              </a:spcBef>
              <a:spcAft>
                <a:spcPts val="0"/>
              </a:spcAft>
              <a:buClr>
                <a:schemeClr val="dk1"/>
              </a:buClr>
              <a:buFont typeface="Arial"/>
              <a:buChar char="»"/>
              <a:defRPr/>
            </a:lvl7pPr>
            <a:lvl8pPr marL="3429000" marR="0" indent="-101600" algn="l" rtl="0">
              <a:spcBef>
                <a:spcPts val="400"/>
              </a:spcBef>
              <a:spcAft>
                <a:spcPts val="0"/>
              </a:spcAft>
              <a:buClr>
                <a:schemeClr val="dk1"/>
              </a:buClr>
              <a:buFont typeface="Arial"/>
              <a:buChar char="»"/>
              <a:defRPr/>
            </a:lvl8pPr>
            <a:lvl9pPr marL="3886200" marR="0" indent="-101600" algn="l" rtl="0">
              <a:spcBef>
                <a:spcPts val="400"/>
              </a:spcBef>
              <a:spcAft>
                <a:spcPts val="0"/>
              </a:spcAft>
              <a:buClr>
                <a:schemeClr val="dk1"/>
              </a:buClr>
              <a:buFont typeface="Arial"/>
              <a:buChar char="»"/>
              <a:defRPr/>
            </a:lvl9pPr>
          </a:lstStyle>
          <a:p>
            <a:endParaRPr/>
          </a:p>
        </p:txBody>
      </p:sp>
      <p:sp>
        <p:nvSpPr>
          <p:cNvPr id="207" name="Shape 207"/>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08" name="Shape 208"/>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09" name="Shape 209"/>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lvl1pPr marL="0" marR="0" indent="0" algn="r" rtl="0">
              <a:spcBef>
                <a:spcPts val="0"/>
              </a:spcBef>
              <a:buNone/>
              <a:defRPr sz="1400" b="0" i="0" u="none" strike="noStrike" cap="none" baseline="0">
                <a:solidFill>
                  <a:srgbClr val="000000"/>
                </a:solidFill>
                <a:latin typeface="Arial"/>
                <a:ea typeface="Arial"/>
                <a:cs typeface="Arial"/>
                <a:sym typeface="Arial"/>
              </a:defRPr>
            </a:lvl1pPr>
          </a:lstStyle>
          <a:p>
            <a:pPr marL="0" lvl="0" indent="0">
              <a:spcBef>
                <a:spcPts val="0"/>
              </a:spcBef>
              <a:buSzPct val="25000"/>
              <a:buNone/>
            </a:pPr>
            <a:fld id="{00000000-1234-1234-1234-123412341234}" type="slidenum">
              <a:rPr lang="en-US"/>
              <a:pPr marL="0" lvl="0" indent="0">
                <a:spcBef>
                  <a:spcPts val="0"/>
                </a:spcBef>
                <a:buSzPct val="25000"/>
                <a:buNone/>
              </a:pPr>
              <a:t>‹#›</a:t>
            </a:fld>
            <a:endParaRPr lang="en-US"/>
          </a:p>
        </p:txBody>
      </p:sp>
    </p:spTree>
  </p:cSld>
  <p:clrMap bg1="lt1" tx1="dk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7.jpeg"/><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24.jpe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27.jpeg"/><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www.seniornet.org/howto/mouseexercises/mousepractice.html" TargetMode="External"/><Relationship Id="rId7" Type="http://schemas.openxmlformats.org/officeDocument/2006/relationships/hyperlink" Target="http://www.doorwayonline.org.uk/"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www.sense-lang.org/typing/tutor/keyboarding.php" TargetMode="External"/><Relationship Id="rId5" Type="http://schemas.openxmlformats.org/officeDocument/2006/relationships/hyperlink" Target="http://www.pbclibrary.org/mousing/games.htm" TargetMode="External"/><Relationship Id="rId4" Type="http://schemas.openxmlformats.org/officeDocument/2006/relationships/hyperlink" Target="http://www.pbclibrary.org/mousing/mousercise.htm"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4.xml"/><Relationship Id="rId1" Type="http://schemas.openxmlformats.org/officeDocument/2006/relationships/vmlDrawing" Target="../drawings/vmlDrawing1.vml"/><Relationship Id="rId4" Type="http://schemas.openxmlformats.org/officeDocument/2006/relationships/package" Target="../embeddings/Microsoft_Office_Word_Document1.docx"/></Relationships>
</file>

<file path=ppt/slides/_rels/slide28.xml.rels><?xml version="1.0" encoding="UTF-8" standalone="yes"?>
<Relationships xmlns="http://schemas.openxmlformats.org/package/2006/relationships"><Relationship Id="rId3" Type="http://schemas.openxmlformats.org/officeDocument/2006/relationships/package" Target="../embeddings/Microsoft_Office_Word_Document2.docx"/><Relationship Id="rId2" Type="http://schemas.openxmlformats.org/officeDocument/2006/relationships/slideLayout" Target="../slideLayouts/slideLayout34.xml"/><Relationship Id="rId1" Type="http://schemas.openxmlformats.org/officeDocument/2006/relationships/vmlDrawing" Target="../drawings/vmlDrawing2.vml"/></Relationships>
</file>

<file path=ppt/slides/_rels/slide29.xml.rels><?xml version="1.0" encoding="UTF-8" standalone="yes"?>
<Relationships xmlns="http://schemas.openxmlformats.org/package/2006/relationships"><Relationship Id="rId3" Type="http://schemas.openxmlformats.org/officeDocument/2006/relationships/package" Target="../embeddings/Microsoft_Office_Word_Document3.docx"/><Relationship Id="rId2" Type="http://schemas.openxmlformats.org/officeDocument/2006/relationships/slideLayout" Target="../slideLayouts/slideLayout34.xml"/><Relationship Id="rId1" Type="http://schemas.openxmlformats.org/officeDocument/2006/relationships/vmlDrawing" Target="../drawings/vmlDrawing3.v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Shape 302"/>
          <p:cNvSpPr txBox="1">
            <a:spLocks noGrp="1"/>
          </p:cNvSpPr>
          <p:nvPr>
            <p:ph type="title"/>
          </p:nvPr>
        </p:nvSpPr>
        <p:spPr>
          <a:xfrm>
            <a:off x="457200" y="274637"/>
            <a:ext cx="8229600" cy="1143000"/>
          </a:xfrm>
          <a:prstGeom prst="rect">
            <a:avLst/>
          </a:prstGeom>
          <a:noFill/>
          <a:ln w="9525" cap="flat">
            <a:solidFill>
              <a:srgbClr val="C0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baseline="0">
                <a:solidFill>
                  <a:schemeClr val="dk2"/>
                </a:solidFill>
                <a:latin typeface="Arial"/>
                <a:ea typeface="Arial"/>
                <a:cs typeface="Arial"/>
                <a:sym typeface="Arial"/>
              </a:rPr>
              <a:t>Notes to Teachers</a:t>
            </a:r>
          </a:p>
        </p:txBody>
      </p:sp>
      <p:sp>
        <p:nvSpPr>
          <p:cNvPr id="303" name="Shape 303"/>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2000" b="0" i="0" u="none" strike="noStrike" cap="none" baseline="0" dirty="0">
                <a:solidFill>
                  <a:schemeClr val="dk1"/>
                </a:solidFill>
                <a:latin typeface="Arial"/>
                <a:ea typeface="Arial"/>
                <a:cs typeface="Arial"/>
                <a:sym typeface="Arial"/>
              </a:rPr>
              <a:t>These lessons cover very basic computer information.  Based on the pre-assessments for your students, you may be able to get through these slides rather quickly. </a:t>
            </a:r>
          </a:p>
          <a:p>
            <a:pPr indent="-190500">
              <a:spcBef>
                <a:spcPts val="480"/>
              </a:spcBef>
            </a:pPr>
            <a:endParaRPr sz="2000" b="0" i="0" u="none" strike="noStrike" cap="none" baseline="0" dirty="0">
              <a:solidFill>
                <a:schemeClr val="dk1"/>
              </a:solidFill>
              <a:latin typeface="Arial"/>
              <a:ea typeface="Arial"/>
              <a:cs typeface="Arial"/>
              <a:sym typeface="Arial"/>
            </a:endParaRPr>
          </a:p>
          <a:p>
            <a:pPr marL="342900" marR="0" lvl="0" indent="-342900" algn="l" rtl="0">
              <a:spcBef>
                <a:spcPts val="480"/>
              </a:spcBef>
              <a:spcAft>
                <a:spcPts val="0"/>
              </a:spcAft>
              <a:buClr>
                <a:schemeClr val="dk1"/>
              </a:buClr>
              <a:buSzPct val="100000"/>
              <a:buFont typeface="Arial"/>
              <a:buChar char="•"/>
            </a:pPr>
            <a:r>
              <a:rPr lang="en-US" sz="2000" b="0" i="0" u="none" strike="noStrike" cap="none" baseline="0" dirty="0">
                <a:solidFill>
                  <a:schemeClr val="dk1"/>
                </a:solidFill>
                <a:latin typeface="Arial"/>
                <a:ea typeface="Arial"/>
                <a:cs typeface="Arial"/>
                <a:sym typeface="Arial"/>
              </a:rPr>
              <a:t>You can do the </a:t>
            </a:r>
            <a:r>
              <a:rPr lang="en-US" sz="2000" b="0" i="0" u="none" strike="noStrike" cap="none" baseline="0" dirty="0" err="1">
                <a:solidFill>
                  <a:schemeClr val="dk1"/>
                </a:solidFill>
                <a:latin typeface="Arial"/>
                <a:ea typeface="Arial"/>
                <a:cs typeface="Arial"/>
                <a:sym typeface="Arial"/>
              </a:rPr>
              <a:t>Northstar</a:t>
            </a:r>
            <a:r>
              <a:rPr lang="en-US" sz="2000" b="0" i="0" u="none" strike="noStrike" cap="none" baseline="0" dirty="0">
                <a:solidFill>
                  <a:schemeClr val="dk1"/>
                </a:solidFill>
                <a:latin typeface="Arial"/>
                <a:ea typeface="Arial"/>
                <a:cs typeface="Arial"/>
                <a:sym typeface="Arial"/>
              </a:rPr>
              <a:t> Computer Basics assessment.  There is also a paper/pencil assessment that is time saving.  It can be accessed through the proctor site of </a:t>
            </a:r>
            <a:r>
              <a:rPr lang="en-US" sz="2000" b="0" i="0" u="none" strike="noStrike" cap="none" baseline="0" dirty="0" err="1">
                <a:solidFill>
                  <a:schemeClr val="dk1"/>
                </a:solidFill>
                <a:latin typeface="Arial"/>
                <a:ea typeface="Arial"/>
                <a:cs typeface="Arial"/>
                <a:sym typeface="Arial"/>
              </a:rPr>
              <a:t>Northstar</a:t>
            </a:r>
            <a:r>
              <a:rPr lang="en-US" sz="2000" b="0" i="0" u="none" strike="noStrike" cap="none" baseline="0" dirty="0">
                <a:solidFill>
                  <a:schemeClr val="dk1"/>
                </a:solidFill>
                <a:latin typeface="Arial"/>
                <a:ea typeface="Arial"/>
                <a:cs typeface="Arial"/>
                <a:sym typeface="Arial"/>
              </a:rPr>
              <a:t>. </a:t>
            </a:r>
            <a:endParaRPr lang="en-US" sz="2000" dirty="0" smtClean="0">
              <a:solidFill>
                <a:schemeClr val="dk1"/>
              </a:solidFill>
            </a:endParaRPr>
          </a:p>
          <a:p>
            <a:pPr marL="342900" marR="0" lvl="0" indent="-342900" algn="l" rtl="0">
              <a:spcBef>
                <a:spcPts val="480"/>
              </a:spcBef>
              <a:spcAft>
                <a:spcPts val="0"/>
              </a:spcAft>
              <a:buClr>
                <a:schemeClr val="dk1"/>
              </a:buClr>
              <a:buSzPct val="100000"/>
              <a:buFont typeface="Arial"/>
              <a:buChar char="•"/>
            </a:pPr>
            <a:endParaRPr lang="en-US" sz="2000" dirty="0" smtClean="0">
              <a:solidFill>
                <a:schemeClr val="dk1"/>
              </a:solidFill>
              <a:latin typeface="Calibri"/>
              <a:ea typeface="Calibri"/>
              <a:cs typeface="Calibri"/>
              <a:sym typeface="Calibri"/>
            </a:endParaRPr>
          </a:p>
          <a:p>
            <a:pPr marL="342900" marR="0" lvl="0" indent="-342900" algn="l" rtl="0">
              <a:spcBef>
                <a:spcPts val="480"/>
              </a:spcBef>
              <a:spcAft>
                <a:spcPts val="0"/>
              </a:spcAft>
              <a:buClr>
                <a:schemeClr val="dk1"/>
              </a:buClr>
              <a:buSzPct val="100000"/>
              <a:buFont typeface="Arial"/>
              <a:buChar char="•"/>
            </a:pPr>
            <a:r>
              <a:rPr lang="en-US" sz="2000" dirty="0" smtClean="0">
                <a:solidFill>
                  <a:schemeClr val="dk1"/>
                </a:solidFill>
                <a:latin typeface="+mj-lt"/>
                <a:ea typeface="Calibri"/>
                <a:cs typeface="Calibri"/>
                <a:sym typeface="Calibri"/>
              </a:rPr>
              <a:t>Certificates </a:t>
            </a:r>
            <a:r>
              <a:rPr lang="en-US" sz="2000" dirty="0">
                <a:solidFill>
                  <a:schemeClr val="dk1"/>
                </a:solidFill>
                <a:latin typeface="+mj-lt"/>
                <a:ea typeface="Calibri"/>
                <a:cs typeface="Calibri"/>
                <a:sym typeface="Calibri"/>
              </a:rPr>
              <a:t>for assessments must be issued through an approved proctoring site/agency.</a:t>
            </a:r>
          </a:p>
          <a:p>
            <a:pPr marL="342900" marR="0" lvl="0" indent="-342900" algn="l" rtl="0">
              <a:spcBef>
                <a:spcPts val="480"/>
              </a:spcBef>
              <a:spcAft>
                <a:spcPts val="0"/>
              </a:spcAft>
              <a:buClr>
                <a:schemeClr val="dk1"/>
              </a:buClr>
              <a:buFont typeface="Arial"/>
              <a:buChar char="•"/>
            </a:pPr>
            <a:endParaRPr sz="2400" dirty="0">
              <a:solidFill>
                <a:schemeClr val="dk1"/>
              </a:solidFill>
            </a:endParaRP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Shape 382"/>
          <p:cNvSpPr txBox="1">
            <a:spLocks noGrp="1"/>
          </p:cNvSpPr>
          <p:nvPr>
            <p:ph type="title"/>
          </p:nvPr>
        </p:nvSpPr>
        <p:spPr>
          <a:xfrm>
            <a:off x="457200" y="274637"/>
            <a:ext cx="8229600" cy="1143000"/>
          </a:xfrm>
          <a:prstGeom prst="rect">
            <a:avLst/>
          </a:prstGeom>
          <a:noFill/>
          <a:ln w="9525" cap="flat">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baseline="0">
                <a:solidFill>
                  <a:schemeClr val="dk2"/>
                </a:solidFill>
                <a:latin typeface="Arial"/>
                <a:ea typeface="Arial"/>
                <a:cs typeface="Arial"/>
                <a:sym typeface="Arial"/>
              </a:rPr>
              <a:t>Hardware</a:t>
            </a:r>
          </a:p>
        </p:txBody>
      </p:sp>
      <p:sp>
        <p:nvSpPr>
          <p:cNvPr id="383" name="Shape 383"/>
          <p:cNvSpPr txBox="1">
            <a:spLocks noGrp="1"/>
          </p:cNvSpPr>
          <p:nvPr>
            <p:ph type="body" idx="1"/>
          </p:nvPr>
        </p:nvSpPr>
        <p:spPr>
          <a:xfrm>
            <a:off x="914400" y="1676400"/>
            <a:ext cx="7467600" cy="45259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2400" b="0" i="0" u="none" strike="noStrike" cap="none" baseline="0">
                <a:solidFill>
                  <a:schemeClr val="dk1"/>
                </a:solidFill>
                <a:latin typeface="Arial"/>
                <a:ea typeface="Arial"/>
                <a:cs typeface="Arial"/>
                <a:sym typeface="Arial"/>
              </a:rPr>
              <a:t>Physical parts of the computer</a:t>
            </a:r>
          </a:p>
          <a:p>
            <a:pPr marL="342900" marR="0" lvl="0" indent="-190500" algn="l" rtl="0">
              <a:spcBef>
                <a:spcPts val="480"/>
              </a:spcBef>
              <a:spcAft>
                <a:spcPts val="0"/>
              </a:spcAft>
              <a:buClr>
                <a:schemeClr val="dk1"/>
              </a:buClr>
              <a:buFont typeface="Arial"/>
              <a:buNone/>
            </a:pPr>
            <a:endParaRPr sz="2400" b="0" i="0" u="none" strike="noStrike" cap="none" baseline="0">
              <a:solidFill>
                <a:schemeClr val="dk1"/>
              </a:solidFill>
              <a:latin typeface="Arial"/>
              <a:ea typeface="Arial"/>
              <a:cs typeface="Arial"/>
              <a:sym typeface="Arial"/>
            </a:endParaRPr>
          </a:p>
          <a:p>
            <a:pPr marL="342900" marR="0" lvl="0" indent="-342900" algn="l" rtl="0">
              <a:spcBef>
                <a:spcPts val="480"/>
              </a:spcBef>
              <a:spcAft>
                <a:spcPts val="0"/>
              </a:spcAft>
              <a:buClr>
                <a:schemeClr val="dk1"/>
              </a:buClr>
              <a:buSzPct val="100000"/>
              <a:buFont typeface="Arial"/>
              <a:buChar char="•"/>
            </a:pPr>
            <a:r>
              <a:rPr lang="en-US" sz="2400" b="0" i="0" u="none" strike="noStrike" cap="none" baseline="0">
                <a:solidFill>
                  <a:schemeClr val="dk1"/>
                </a:solidFill>
                <a:latin typeface="Arial"/>
                <a:ea typeface="Arial"/>
                <a:cs typeface="Arial"/>
                <a:sym typeface="Arial"/>
              </a:rPr>
              <a:t>Computers can be updated with new hardware</a:t>
            </a:r>
          </a:p>
          <a:p>
            <a:pPr marL="342900" marR="0" lvl="0" indent="-190500" algn="l" rtl="0">
              <a:spcBef>
                <a:spcPts val="480"/>
              </a:spcBef>
              <a:spcAft>
                <a:spcPts val="0"/>
              </a:spcAft>
              <a:buClr>
                <a:schemeClr val="dk1"/>
              </a:buClr>
              <a:buFont typeface="Arial"/>
              <a:buNone/>
            </a:pPr>
            <a:endParaRPr sz="2400" b="0" i="0" u="none" strike="noStrike" cap="none" baseline="0">
              <a:solidFill>
                <a:schemeClr val="dk1"/>
              </a:solidFill>
              <a:latin typeface="Arial"/>
              <a:ea typeface="Arial"/>
              <a:cs typeface="Arial"/>
              <a:sym typeface="Arial"/>
            </a:endParaRPr>
          </a:p>
          <a:p>
            <a:pPr marL="342900" marR="0" lvl="0" indent="-342900" algn="l" rtl="0">
              <a:spcBef>
                <a:spcPts val="480"/>
              </a:spcBef>
              <a:spcAft>
                <a:spcPts val="0"/>
              </a:spcAft>
              <a:buClr>
                <a:schemeClr val="dk1"/>
              </a:buClr>
              <a:buSzPct val="100000"/>
              <a:buFont typeface="Arial"/>
              <a:buChar char="•"/>
            </a:pPr>
            <a:r>
              <a:rPr lang="en-US" sz="2400" b="0" i="0" u="none" strike="noStrike" cap="none" baseline="0">
                <a:solidFill>
                  <a:schemeClr val="dk1"/>
                </a:solidFill>
                <a:latin typeface="Arial"/>
                <a:ea typeface="Arial"/>
                <a:cs typeface="Arial"/>
                <a:sym typeface="Arial"/>
              </a:rPr>
              <a:t>Many types of hardware</a:t>
            </a:r>
          </a:p>
          <a:p>
            <a:pPr marL="742950" marR="0" lvl="1" indent="-285750" algn="l" rtl="0">
              <a:spcBef>
                <a:spcPts val="400"/>
              </a:spcBef>
              <a:spcAft>
                <a:spcPts val="0"/>
              </a:spcAft>
              <a:buClr>
                <a:schemeClr val="dk1"/>
              </a:buClr>
              <a:buSzPct val="100000"/>
              <a:buFont typeface="Arial"/>
              <a:buChar char="–"/>
            </a:pPr>
            <a:r>
              <a:rPr lang="en-US" sz="2000" b="0" i="0" u="none" strike="noStrike" cap="none" baseline="0">
                <a:solidFill>
                  <a:schemeClr val="dk1"/>
                </a:solidFill>
                <a:latin typeface="Arial"/>
                <a:ea typeface="Arial"/>
                <a:cs typeface="Arial"/>
                <a:sym typeface="Arial"/>
              </a:rPr>
              <a:t>Mouse</a:t>
            </a:r>
          </a:p>
          <a:p>
            <a:pPr marL="742950" marR="0" lvl="1" indent="-285750" algn="l" rtl="0">
              <a:spcBef>
                <a:spcPts val="400"/>
              </a:spcBef>
              <a:spcAft>
                <a:spcPts val="0"/>
              </a:spcAft>
              <a:buClr>
                <a:schemeClr val="dk1"/>
              </a:buClr>
              <a:buSzPct val="100000"/>
              <a:buFont typeface="Arial"/>
              <a:buChar char="–"/>
            </a:pPr>
            <a:r>
              <a:rPr lang="en-US" sz="2000" b="0" i="0" u="none" strike="noStrike" cap="none" baseline="0">
                <a:solidFill>
                  <a:schemeClr val="dk1"/>
                </a:solidFill>
                <a:latin typeface="Arial"/>
                <a:ea typeface="Arial"/>
                <a:cs typeface="Arial"/>
                <a:sym typeface="Arial"/>
              </a:rPr>
              <a:t>Monitor</a:t>
            </a:r>
          </a:p>
          <a:p>
            <a:pPr marL="742950" marR="0" lvl="1" indent="-285750" algn="l" rtl="0">
              <a:spcBef>
                <a:spcPts val="400"/>
              </a:spcBef>
              <a:spcAft>
                <a:spcPts val="0"/>
              </a:spcAft>
              <a:buClr>
                <a:schemeClr val="dk1"/>
              </a:buClr>
              <a:buSzPct val="100000"/>
              <a:buFont typeface="Arial"/>
              <a:buChar char="–"/>
            </a:pPr>
            <a:r>
              <a:rPr lang="en-US" sz="2000" b="0" i="0" u="none" strike="noStrike" cap="none" baseline="0">
                <a:solidFill>
                  <a:schemeClr val="dk1"/>
                </a:solidFill>
                <a:latin typeface="Arial"/>
                <a:ea typeface="Arial"/>
                <a:cs typeface="Arial"/>
                <a:sym typeface="Arial"/>
              </a:rPr>
              <a:t>System Unit</a:t>
            </a:r>
          </a:p>
          <a:p>
            <a:pPr marL="742950" marR="0" lvl="1" indent="-285750" algn="l" rtl="0">
              <a:spcBef>
                <a:spcPts val="400"/>
              </a:spcBef>
              <a:spcAft>
                <a:spcPts val="0"/>
              </a:spcAft>
              <a:buClr>
                <a:schemeClr val="dk1"/>
              </a:buClr>
              <a:buSzPct val="100000"/>
              <a:buFont typeface="Arial"/>
              <a:buChar char="–"/>
            </a:pPr>
            <a:r>
              <a:rPr lang="en-US" sz="2000" b="0" i="0" u="none" strike="noStrike" cap="none" baseline="0">
                <a:solidFill>
                  <a:schemeClr val="dk1"/>
                </a:solidFill>
                <a:latin typeface="Arial"/>
                <a:ea typeface="Arial"/>
                <a:cs typeface="Arial"/>
                <a:sym typeface="Arial"/>
              </a:rPr>
              <a:t>Keyboard</a:t>
            </a:r>
          </a:p>
        </p:txBody>
      </p:sp>
      <p:pic>
        <p:nvPicPr>
          <p:cNvPr id="384" name="Shape 384"/>
          <p:cNvPicPr preferRelativeResize="0">
            <a:picLocks noGrp="1"/>
          </p:cNvPicPr>
          <p:nvPr>
            <p:ph type="body" idx="2"/>
          </p:nvPr>
        </p:nvPicPr>
        <p:blipFill rotWithShape="1">
          <a:blip r:embed="rId3">
            <a:alphaModFix/>
          </a:blip>
          <a:srcRect/>
          <a:stretch/>
        </p:blipFill>
        <p:spPr>
          <a:xfrm>
            <a:off x="6172200" y="3810000"/>
            <a:ext cx="2285713" cy="2285713"/>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Shape 391"/>
          <p:cNvSpPr txBox="1">
            <a:spLocks noGrp="1"/>
          </p:cNvSpPr>
          <p:nvPr>
            <p:ph type="title"/>
          </p:nvPr>
        </p:nvSpPr>
        <p:spPr>
          <a:xfrm>
            <a:off x="381000" y="304800"/>
            <a:ext cx="8229600" cy="11430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4400" b="0" i="0" u="none" strike="noStrike" cap="none" baseline="0">
                <a:solidFill>
                  <a:schemeClr val="dk2"/>
                </a:solidFill>
                <a:latin typeface="Arial"/>
                <a:ea typeface="Arial"/>
                <a:cs typeface="Arial"/>
                <a:sym typeface="Arial"/>
              </a:rPr>
              <a:t/>
            </a:r>
            <a:br>
              <a:rPr lang="en-US" sz="4400" b="0" i="0" u="none" strike="noStrike" cap="none" baseline="0">
                <a:solidFill>
                  <a:schemeClr val="dk2"/>
                </a:solidFill>
                <a:latin typeface="Arial"/>
                <a:ea typeface="Arial"/>
                <a:cs typeface="Arial"/>
                <a:sym typeface="Arial"/>
              </a:rPr>
            </a:br>
            <a:r>
              <a:rPr lang="en-US" sz="4400" b="0" i="0" u="none" strike="noStrike" cap="none" baseline="0">
                <a:solidFill>
                  <a:schemeClr val="dk2"/>
                </a:solidFill>
                <a:latin typeface="Arial"/>
                <a:ea typeface="Arial"/>
                <a:cs typeface="Arial"/>
                <a:sym typeface="Arial"/>
              </a:rPr>
              <a:t>					</a:t>
            </a:r>
            <a:br>
              <a:rPr lang="en-US" sz="4400" b="0" i="0" u="none" strike="noStrike" cap="none" baseline="0">
                <a:solidFill>
                  <a:schemeClr val="dk2"/>
                </a:solidFill>
                <a:latin typeface="Arial"/>
                <a:ea typeface="Arial"/>
                <a:cs typeface="Arial"/>
                <a:sym typeface="Arial"/>
              </a:rPr>
            </a:br>
            <a:r>
              <a:rPr lang="en-US" sz="4400" b="0" i="0" u="none" strike="noStrike" cap="none" baseline="0">
                <a:solidFill>
                  <a:schemeClr val="dk2"/>
                </a:solidFill>
                <a:latin typeface="Arial"/>
                <a:ea typeface="Arial"/>
                <a:cs typeface="Arial"/>
                <a:sym typeface="Arial"/>
              </a:rPr>
              <a:t>					</a:t>
            </a:r>
            <a:br>
              <a:rPr lang="en-US" sz="4400" b="0" i="0" u="none" strike="noStrike" cap="none" baseline="0">
                <a:solidFill>
                  <a:schemeClr val="dk2"/>
                </a:solidFill>
                <a:latin typeface="Arial"/>
                <a:ea typeface="Arial"/>
                <a:cs typeface="Arial"/>
                <a:sym typeface="Arial"/>
              </a:rPr>
            </a:br>
            <a:r>
              <a:rPr lang="en-US" sz="4400" b="0" i="0" u="none" strike="noStrike" cap="none" baseline="0">
                <a:solidFill>
                  <a:schemeClr val="dk2"/>
                </a:solidFill>
                <a:latin typeface="Arial"/>
                <a:ea typeface="Arial"/>
                <a:cs typeface="Arial"/>
                <a:sym typeface="Arial"/>
              </a:rPr>
              <a:t>					</a:t>
            </a:r>
            <a:r>
              <a:rPr lang="en-US" sz="6600" b="0" i="0" u="none" strike="noStrike" cap="none" baseline="0">
                <a:solidFill>
                  <a:schemeClr val="dk2"/>
                </a:solidFill>
                <a:latin typeface="Arial"/>
                <a:ea typeface="Arial"/>
                <a:cs typeface="Arial"/>
                <a:sym typeface="Arial"/>
              </a:rPr>
              <a:t>C</a:t>
            </a:r>
            <a:r>
              <a:rPr lang="en-US" sz="4400" b="0" i="0" u="none" strike="noStrike" cap="none" baseline="0">
                <a:solidFill>
                  <a:schemeClr val="dk2"/>
                </a:solidFill>
                <a:latin typeface="Arial"/>
                <a:ea typeface="Arial"/>
                <a:cs typeface="Arial"/>
                <a:sym typeface="Arial"/>
              </a:rPr>
              <a:t>entral</a:t>
            </a:r>
            <a:br>
              <a:rPr lang="en-US" sz="4400" b="0" i="0" u="none" strike="noStrike" cap="none" baseline="0">
                <a:solidFill>
                  <a:schemeClr val="dk2"/>
                </a:solidFill>
                <a:latin typeface="Arial"/>
                <a:ea typeface="Arial"/>
                <a:cs typeface="Arial"/>
                <a:sym typeface="Arial"/>
              </a:rPr>
            </a:br>
            <a:r>
              <a:rPr lang="en-US" sz="7200" b="0" i="0" u="none" strike="noStrike" cap="none" baseline="0">
                <a:solidFill>
                  <a:schemeClr val="dk2"/>
                </a:solidFill>
                <a:latin typeface="Arial"/>
                <a:ea typeface="Arial"/>
                <a:cs typeface="Arial"/>
                <a:sym typeface="Arial"/>
              </a:rPr>
              <a:t> 					</a:t>
            </a:r>
            <a:r>
              <a:rPr lang="en-US" sz="6600" b="0" i="0" u="none" strike="noStrike" cap="none" baseline="0">
                <a:solidFill>
                  <a:schemeClr val="dk2"/>
                </a:solidFill>
                <a:latin typeface="Arial"/>
                <a:ea typeface="Arial"/>
                <a:cs typeface="Arial"/>
                <a:sym typeface="Arial"/>
              </a:rPr>
              <a:t>P</a:t>
            </a:r>
            <a:r>
              <a:rPr lang="en-US" sz="4400" b="0" i="0" u="none" strike="noStrike" cap="none" baseline="0">
                <a:solidFill>
                  <a:schemeClr val="dk2"/>
                </a:solidFill>
                <a:latin typeface="Arial"/>
                <a:ea typeface="Arial"/>
                <a:cs typeface="Arial"/>
                <a:sym typeface="Arial"/>
              </a:rPr>
              <a:t>rocessing </a:t>
            </a:r>
            <a:br>
              <a:rPr lang="en-US" sz="4400" b="0" i="0" u="none" strike="noStrike" cap="none" baseline="0">
                <a:solidFill>
                  <a:schemeClr val="dk2"/>
                </a:solidFill>
                <a:latin typeface="Arial"/>
                <a:ea typeface="Arial"/>
                <a:cs typeface="Arial"/>
                <a:sym typeface="Arial"/>
              </a:rPr>
            </a:br>
            <a:r>
              <a:rPr lang="en-US" sz="4400" b="0" i="0" u="none" strike="noStrike" cap="none" baseline="0">
                <a:solidFill>
                  <a:schemeClr val="dk2"/>
                </a:solidFill>
                <a:latin typeface="Arial"/>
                <a:ea typeface="Arial"/>
                <a:cs typeface="Arial"/>
                <a:sym typeface="Arial"/>
              </a:rPr>
              <a:t>				 	</a:t>
            </a:r>
            <a:r>
              <a:rPr lang="en-US" sz="6600" b="0" i="0" u="none" strike="noStrike" cap="none" baseline="0">
                <a:solidFill>
                  <a:schemeClr val="dk2"/>
                </a:solidFill>
                <a:latin typeface="Arial"/>
                <a:ea typeface="Arial"/>
                <a:cs typeface="Arial"/>
                <a:sym typeface="Arial"/>
              </a:rPr>
              <a:t>U</a:t>
            </a:r>
            <a:r>
              <a:rPr lang="en-US" sz="4400" b="0" i="0" u="none" strike="noStrike" cap="none" baseline="0">
                <a:solidFill>
                  <a:schemeClr val="dk2"/>
                </a:solidFill>
                <a:latin typeface="Arial"/>
                <a:ea typeface="Arial"/>
                <a:cs typeface="Arial"/>
                <a:sym typeface="Arial"/>
              </a:rPr>
              <a:t>nit </a:t>
            </a:r>
            <a:br>
              <a:rPr lang="en-US" sz="4400" b="0" i="0" u="none" strike="noStrike" cap="none" baseline="0">
                <a:solidFill>
                  <a:schemeClr val="dk2"/>
                </a:solidFill>
                <a:latin typeface="Arial"/>
                <a:ea typeface="Arial"/>
                <a:cs typeface="Arial"/>
                <a:sym typeface="Arial"/>
              </a:rPr>
            </a:br>
            <a:r>
              <a:rPr lang="en-US" sz="4400" b="0" i="0" u="none" strike="noStrike" cap="none" baseline="0">
                <a:solidFill>
                  <a:schemeClr val="dk2"/>
                </a:solidFill>
                <a:latin typeface="Arial"/>
                <a:ea typeface="Arial"/>
                <a:cs typeface="Arial"/>
                <a:sym typeface="Arial"/>
              </a:rPr>
              <a:t>					</a:t>
            </a:r>
          </a:p>
        </p:txBody>
      </p:sp>
      <p:sp>
        <p:nvSpPr>
          <p:cNvPr id="392" name="Shape 392"/>
          <p:cNvSpPr txBox="1">
            <a:spLocks noGrp="1"/>
          </p:cNvSpPr>
          <p:nvPr>
            <p:ph type="body" idx="1"/>
          </p:nvPr>
        </p:nvSpPr>
        <p:spPr>
          <a:xfrm>
            <a:off x="990600" y="3124200"/>
            <a:ext cx="4038599" cy="34290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2400" b="0" i="0" u="none" strike="noStrike" cap="none" baseline="0">
                <a:solidFill>
                  <a:schemeClr val="dk1"/>
                </a:solidFill>
                <a:latin typeface="Arial"/>
                <a:ea typeface="Arial"/>
                <a:cs typeface="Arial"/>
                <a:sym typeface="Arial"/>
              </a:rPr>
              <a:t>Box that contains the computer’s processor and memory</a:t>
            </a:r>
          </a:p>
          <a:p>
            <a:pPr marL="342900" marR="0" lvl="0" indent="-342900" algn="l" rtl="0">
              <a:spcBef>
                <a:spcPts val="480"/>
              </a:spcBef>
              <a:spcAft>
                <a:spcPts val="0"/>
              </a:spcAft>
              <a:buClr>
                <a:schemeClr val="dk1"/>
              </a:buClr>
              <a:buSzPct val="100000"/>
              <a:buFont typeface="Arial"/>
              <a:buChar char="•"/>
            </a:pPr>
            <a:r>
              <a:rPr lang="en-US" sz="2400" b="0" i="0" u="none" strike="noStrike" cap="none" baseline="0">
                <a:solidFill>
                  <a:schemeClr val="dk1"/>
                </a:solidFill>
                <a:latin typeface="Arial"/>
                <a:ea typeface="Arial"/>
                <a:cs typeface="Arial"/>
                <a:sym typeface="Arial"/>
              </a:rPr>
              <a:t>Brain of the computer</a:t>
            </a:r>
          </a:p>
          <a:p>
            <a:pPr marL="342900" marR="0" lvl="0" indent="-342900" algn="l" rtl="0">
              <a:spcBef>
                <a:spcPts val="480"/>
              </a:spcBef>
              <a:spcAft>
                <a:spcPts val="0"/>
              </a:spcAft>
              <a:buClr>
                <a:schemeClr val="dk1"/>
              </a:buClr>
              <a:buSzPct val="100000"/>
              <a:buFont typeface="Arial"/>
              <a:buChar char="•"/>
            </a:pPr>
            <a:r>
              <a:rPr lang="en-US" sz="2400" b="0" i="0" u="none" strike="noStrike" cap="none" baseline="0">
                <a:solidFill>
                  <a:schemeClr val="dk1"/>
                </a:solidFill>
                <a:latin typeface="Arial"/>
                <a:ea typeface="Arial"/>
                <a:cs typeface="Arial"/>
                <a:sym typeface="Arial"/>
              </a:rPr>
              <a:t>Most other computer parts are connected into the CPU</a:t>
            </a:r>
          </a:p>
        </p:txBody>
      </p:sp>
      <p:pic>
        <p:nvPicPr>
          <p:cNvPr id="393" name="Shape 393"/>
          <p:cNvPicPr preferRelativeResize="0">
            <a:picLocks noGrp="1"/>
          </p:cNvPicPr>
          <p:nvPr>
            <p:ph type="body" idx="2"/>
          </p:nvPr>
        </p:nvPicPr>
        <p:blipFill rotWithShape="1">
          <a:blip r:embed="rId3">
            <a:alphaModFix/>
          </a:blip>
          <a:srcRect/>
          <a:stretch/>
        </p:blipFill>
        <p:spPr>
          <a:xfrm>
            <a:off x="5791200" y="3335337"/>
            <a:ext cx="2170113" cy="3217862"/>
          </a:xfrm>
          <a:prstGeom prst="rect">
            <a:avLst/>
          </a:prstGeom>
          <a:noFill/>
          <a:ln>
            <a:noFill/>
          </a:ln>
        </p:spPr>
      </p:pic>
      <p:cxnSp>
        <p:nvCxnSpPr>
          <p:cNvPr id="394" name="Shape 394"/>
          <p:cNvCxnSpPr/>
          <p:nvPr/>
        </p:nvCxnSpPr>
        <p:spPr>
          <a:xfrm rot="10800000" flipH="1">
            <a:off x="1143000" y="457199"/>
            <a:ext cx="3962399" cy="1447800"/>
          </a:xfrm>
          <a:prstGeom prst="straightConnector1">
            <a:avLst/>
          </a:prstGeom>
          <a:noFill/>
          <a:ln w="25400" cap="flat">
            <a:solidFill>
              <a:schemeClr val="accent1"/>
            </a:solidFill>
            <a:prstDash val="solid"/>
            <a:round/>
            <a:headEnd type="none" w="med" len="med"/>
            <a:tailEnd type="stealth" w="lg" len="lg"/>
          </a:ln>
        </p:spPr>
      </p:cxnSp>
      <p:cxnSp>
        <p:nvCxnSpPr>
          <p:cNvPr id="395" name="Shape 395"/>
          <p:cNvCxnSpPr/>
          <p:nvPr/>
        </p:nvCxnSpPr>
        <p:spPr>
          <a:xfrm rot="10800000" flipH="1">
            <a:off x="1503549" y="1523999"/>
            <a:ext cx="3678050" cy="381000"/>
          </a:xfrm>
          <a:prstGeom prst="straightConnector1">
            <a:avLst/>
          </a:prstGeom>
          <a:noFill/>
          <a:ln w="25400" cap="flat">
            <a:solidFill>
              <a:schemeClr val="accent1"/>
            </a:solidFill>
            <a:prstDash val="solid"/>
            <a:round/>
            <a:headEnd type="none" w="med" len="med"/>
            <a:tailEnd type="stealth" w="lg" len="lg"/>
          </a:ln>
        </p:spPr>
      </p:cxnSp>
      <p:sp>
        <p:nvSpPr>
          <p:cNvPr id="396" name="Shape 396"/>
          <p:cNvSpPr/>
          <p:nvPr/>
        </p:nvSpPr>
        <p:spPr>
          <a:xfrm>
            <a:off x="762000" y="1752600"/>
            <a:ext cx="1483097" cy="830996"/>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4800" b="0" i="0" u="none" strike="noStrike" cap="none" baseline="0">
                <a:solidFill>
                  <a:schemeClr val="dk1"/>
                </a:solidFill>
                <a:latin typeface="Arial"/>
                <a:ea typeface="Arial"/>
                <a:cs typeface="Arial"/>
                <a:sym typeface="Arial"/>
              </a:rPr>
              <a:t>CPU</a:t>
            </a:r>
          </a:p>
        </p:txBody>
      </p:sp>
      <p:cxnSp>
        <p:nvCxnSpPr>
          <p:cNvPr id="397" name="Shape 397"/>
          <p:cNvCxnSpPr/>
          <p:nvPr/>
        </p:nvCxnSpPr>
        <p:spPr>
          <a:xfrm>
            <a:off x="2133600" y="2133600"/>
            <a:ext cx="3048000" cy="381000"/>
          </a:xfrm>
          <a:prstGeom prst="straightConnector1">
            <a:avLst/>
          </a:prstGeom>
          <a:noFill/>
          <a:ln w="25400" cap="flat">
            <a:solidFill>
              <a:schemeClr val="accent1"/>
            </a:solidFill>
            <a:prstDash val="solid"/>
            <a:round/>
            <a:headEnd type="none" w="med" len="med"/>
            <a:tailEnd type="stealth" w="lg" len="lg"/>
          </a:ln>
        </p:spPr>
      </p:cxnSp>
      <p:sp>
        <p:nvSpPr>
          <p:cNvPr id="398" name="Shape 398"/>
          <p:cNvSpPr/>
          <p:nvPr/>
        </p:nvSpPr>
        <p:spPr>
          <a:xfrm>
            <a:off x="381000" y="-228600"/>
            <a:ext cx="8077199" cy="3200399"/>
          </a:xfrm>
          <a:prstGeom prst="rect">
            <a:avLst/>
          </a:prstGeom>
          <a:noFill/>
          <a:ln w="9525" cap="flat">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Shape 405"/>
          <p:cNvSpPr txBox="1">
            <a:spLocks noGrp="1"/>
          </p:cNvSpPr>
          <p:nvPr>
            <p:ph type="title"/>
          </p:nvPr>
        </p:nvSpPr>
        <p:spPr>
          <a:xfrm>
            <a:off x="457200" y="274637"/>
            <a:ext cx="8229600" cy="1143000"/>
          </a:xfrm>
          <a:prstGeom prst="rect">
            <a:avLst/>
          </a:prstGeom>
          <a:noFill/>
          <a:ln w="9525" cap="flat">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baseline="0">
                <a:solidFill>
                  <a:schemeClr val="dk2"/>
                </a:solidFill>
                <a:latin typeface="Arial"/>
                <a:ea typeface="Arial"/>
                <a:cs typeface="Arial"/>
                <a:sym typeface="Arial"/>
              </a:rPr>
              <a:t>Monitor = Screen</a:t>
            </a:r>
          </a:p>
        </p:txBody>
      </p:sp>
      <p:sp>
        <p:nvSpPr>
          <p:cNvPr id="406" name="Shape 406"/>
          <p:cNvSpPr txBox="1">
            <a:spLocks noGrp="1"/>
          </p:cNvSpPr>
          <p:nvPr>
            <p:ph type="body" idx="1"/>
          </p:nvPr>
        </p:nvSpPr>
        <p:spPr>
          <a:xfrm>
            <a:off x="4648200" y="1676400"/>
            <a:ext cx="4038599" cy="5105399"/>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2800" b="0" i="0" u="none" strike="noStrike" cap="none" baseline="0">
                <a:solidFill>
                  <a:schemeClr val="dk1"/>
                </a:solidFill>
                <a:latin typeface="Arial"/>
                <a:ea typeface="Arial"/>
                <a:cs typeface="Arial"/>
                <a:sym typeface="Arial"/>
              </a:rPr>
              <a:t>Where information is displayed</a:t>
            </a:r>
          </a:p>
          <a:p>
            <a:pPr marL="342900" marR="0" lvl="0" indent="-165100" algn="l" rtl="0">
              <a:spcBef>
                <a:spcPts val="560"/>
              </a:spcBef>
              <a:spcAft>
                <a:spcPts val="0"/>
              </a:spcAft>
              <a:buClr>
                <a:schemeClr val="dk1"/>
              </a:buClr>
              <a:buFont typeface="Arial"/>
              <a:buNone/>
            </a:pPr>
            <a:endParaRPr sz="2800" b="0" i="0" u="none" strike="noStrike" cap="none" baseline="0">
              <a:solidFill>
                <a:schemeClr val="dk1"/>
              </a:solidFill>
              <a:latin typeface="Arial"/>
              <a:ea typeface="Arial"/>
              <a:cs typeface="Arial"/>
              <a:sym typeface="Arial"/>
            </a:endParaRPr>
          </a:p>
          <a:p>
            <a:pPr marL="342900" marR="0" lvl="0" indent="-342900" algn="l" rtl="0">
              <a:spcBef>
                <a:spcPts val="560"/>
              </a:spcBef>
              <a:spcAft>
                <a:spcPts val="0"/>
              </a:spcAft>
              <a:buClr>
                <a:schemeClr val="dk1"/>
              </a:buClr>
              <a:buSzPct val="100000"/>
              <a:buFont typeface="Arial"/>
              <a:buChar char="•"/>
            </a:pPr>
            <a:r>
              <a:rPr lang="en-US" sz="2800" b="0" i="0" u="none" strike="noStrike" cap="none" baseline="0">
                <a:solidFill>
                  <a:schemeClr val="dk1"/>
                </a:solidFill>
                <a:latin typeface="Arial"/>
                <a:ea typeface="Arial"/>
                <a:cs typeface="Arial"/>
                <a:sym typeface="Arial"/>
              </a:rPr>
              <a:t>Has a power button</a:t>
            </a:r>
          </a:p>
        </p:txBody>
      </p:sp>
      <p:pic>
        <p:nvPicPr>
          <p:cNvPr id="407" name="Shape 407"/>
          <p:cNvPicPr preferRelativeResize="0"/>
          <p:nvPr/>
        </p:nvPicPr>
        <p:blipFill rotWithShape="1">
          <a:blip r:embed="rId3">
            <a:alphaModFix/>
          </a:blip>
          <a:srcRect/>
          <a:stretch/>
        </p:blipFill>
        <p:spPr>
          <a:xfrm>
            <a:off x="944479" y="1676400"/>
            <a:ext cx="2286000" cy="2286000"/>
          </a:xfrm>
          <a:prstGeom prst="rect">
            <a:avLst/>
          </a:prstGeom>
          <a:noFill/>
          <a:ln>
            <a:noFill/>
          </a:ln>
        </p:spPr>
      </p:pic>
      <p:pic>
        <p:nvPicPr>
          <p:cNvPr id="408" name="Shape 408"/>
          <p:cNvPicPr preferRelativeResize="0"/>
          <p:nvPr/>
        </p:nvPicPr>
        <p:blipFill rotWithShape="1">
          <a:blip r:embed="rId4">
            <a:alphaModFix/>
          </a:blip>
          <a:srcRect/>
          <a:stretch/>
        </p:blipFill>
        <p:spPr>
          <a:xfrm>
            <a:off x="685800" y="4211528"/>
            <a:ext cx="2209799" cy="1881188"/>
          </a:xfrm>
          <a:prstGeom prst="rect">
            <a:avLst/>
          </a:prstGeom>
          <a:noFill/>
          <a:ln>
            <a:noFill/>
          </a:ln>
        </p:spPr>
      </p:pic>
      <p:pic>
        <p:nvPicPr>
          <p:cNvPr id="409" name="Shape 409"/>
          <p:cNvPicPr preferRelativeResize="0"/>
          <p:nvPr/>
        </p:nvPicPr>
        <p:blipFill rotWithShape="1">
          <a:blip r:embed="rId5">
            <a:alphaModFix/>
          </a:blip>
          <a:srcRect/>
          <a:stretch/>
        </p:blipFill>
        <p:spPr>
          <a:xfrm>
            <a:off x="6858000" y="4172476"/>
            <a:ext cx="2194559" cy="2194559"/>
          </a:xfrm>
          <a:prstGeom prst="rect">
            <a:avLst/>
          </a:prstGeom>
          <a:noFill/>
          <a:ln>
            <a:noFill/>
          </a:ln>
        </p:spPr>
      </p:pic>
      <p:pic>
        <p:nvPicPr>
          <p:cNvPr id="410" name="Shape 410"/>
          <p:cNvPicPr preferRelativeResize="0"/>
          <p:nvPr/>
        </p:nvPicPr>
        <p:blipFill rotWithShape="1">
          <a:blip r:embed="rId6">
            <a:alphaModFix/>
          </a:blip>
          <a:srcRect/>
          <a:stretch/>
        </p:blipFill>
        <p:spPr>
          <a:xfrm>
            <a:off x="3667592" y="4172476"/>
            <a:ext cx="2885607" cy="1920239"/>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Shape 415"/>
          <p:cNvSpPr txBox="1">
            <a:spLocks noGrp="1"/>
          </p:cNvSpPr>
          <p:nvPr>
            <p:ph type="title"/>
          </p:nvPr>
        </p:nvSpPr>
        <p:spPr>
          <a:xfrm>
            <a:off x="457200" y="274637"/>
            <a:ext cx="8229600" cy="1143000"/>
          </a:xfrm>
          <a:prstGeom prst="rect">
            <a:avLst/>
          </a:prstGeom>
          <a:noFill/>
          <a:ln w="9525" cap="flat">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baseline="0">
                <a:solidFill>
                  <a:schemeClr val="dk2"/>
                </a:solidFill>
                <a:latin typeface="Arial"/>
                <a:ea typeface="Arial"/>
                <a:cs typeface="Arial"/>
                <a:sym typeface="Arial"/>
              </a:rPr>
              <a:t>Keyboard</a:t>
            </a:r>
          </a:p>
        </p:txBody>
      </p:sp>
      <p:sp>
        <p:nvSpPr>
          <p:cNvPr id="416" name="Shape 416"/>
          <p:cNvSpPr txBox="1">
            <a:spLocks noGrp="1"/>
          </p:cNvSpPr>
          <p:nvPr>
            <p:ph type="body" idx="1"/>
          </p:nvPr>
        </p:nvSpPr>
        <p:spPr>
          <a:xfrm>
            <a:off x="457200" y="1600200"/>
            <a:ext cx="4038599" cy="45259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2800" b="0" i="0" u="none" strike="noStrike" cap="none" baseline="0">
                <a:solidFill>
                  <a:schemeClr val="dk1"/>
                </a:solidFill>
                <a:latin typeface="Arial"/>
                <a:ea typeface="Arial"/>
                <a:cs typeface="Arial"/>
                <a:sym typeface="Arial"/>
              </a:rPr>
              <a:t>Used to type letters and numbers</a:t>
            </a:r>
          </a:p>
          <a:p>
            <a:pPr marL="342900" marR="0" lvl="0" indent="-165100" algn="l" rtl="0">
              <a:spcBef>
                <a:spcPts val="560"/>
              </a:spcBef>
              <a:spcAft>
                <a:spcPts val="0"/>
              </a:spcAft>
              <a:buClr>
                <a:schemeClr val="dk1"/>
              </a:buClr>
              <a:buFont typeface="Arial"/>
              <a:buNone/>
            </a:pPr>
            <a:endParaRPr sz="2800" b="0" i="0" u="none" strike="noStrike" cap="none" baseline="0">
              <a:solidFill>
                <a:schemeClr val="dk1"/>
              </a:solidFill>
              <a:latin typeface="Arial"/>
              <a:ea typeface="Arial"/>
              <a:cs typeface="Arial"/>
              <a:sym typeface="Arial"/>
            </a:endParaRPr>
          </a:p>
          <a:p>
            <a:pPr marL="342900" marR="0" lvl="0" indent="-342900" algn="l" rtl="0">
              <a:spcBef>
                <a:spcPts val="560"/>
              </a:spcBef>
              <a:spcAft>
                <a:spcPts val="0"/>
              </a:spcAft>
              <a:buClr>
                <a:schemeClr val="dk1"/>
              </a:buClr>
              <a:buSzPct val="100000"/>
              <a:buFont typeface="Arial"/>
              <a:buChar char="•"/>
            </a:pPr>
            <a:r>
              <a:rPr lang="en-US" sz="2800" b="0" i="0" u="none" strike="noStrike" cap="none" baseline="0">
                <a:solidFill>
                  <a:schemeClr val="dk1"/>
                </a:solidFill>
                <a:latin typeface="Arial"/>
                <a:ea typeface="Arial"/>
                <a:cs typeface="Arial"/>
                <a:sym typeface="Arial"/>
              </a:rPr>
              <a:t>Used to give the computer instructions</a:t>
            </a:r>
          </a:p>
          <a:p>
            <a:pPr marL="342900" marR="0" lvl="0" indent="-165100" algn="l" rtl="0">
              <a:spcBef>
                <a:spcPts val="560"/>
              </a:spcBef>
              <a:spcAft>
                <a:spcPts val="0"/>
              </a:spcAft>
              <a:buClr>
                <a:schemeClr val="dk1"/>
              </a:buClr>
              <a:buFont typeface="Arial"/>
              <a:buNone/>
            </a:pPr>
            <a:endParaRPr sz="2800" b="0" i="0" u="none" strike="noStrike" cap="none" baseline="0">
              <a:solidFill>
                <a:schemeClr val="dk1"/>
              </a:solidFill>
              <a:latin typeface="Arial"/>
              <a:ea typeface="Arial"/>
              <a:cs typeface="Arial"/>
              <a:sym typeface="Arial"/>
            </a:endParaRPr>
          </a:p>
          <a:p>
            <a:pPr marL="342900" marR="0" lvl="0" indent="-342900" algn="l" rtl="0">
              <a:spcBef>
                <a:spcPts val="560"/>
              </a:spcBef>
              <a:spcAft>
                <a:spcPts val="0"/>
              </a:spcAft>
              <a:buClr>
                <a:schemeClr val="dk1"/>
              </a:buClr>
              <a:buSzPct val="100000"/>
              <a:buFont typeface="Arial"/>
              <a:buChar char="•"/>
            </a:pPr>
            <a:r>
              <a:rPr lang="en-US" sz="2800" b="0" i="0" u="none" strike="noStrike" cap="none" baseline="0">
                <a:solidFill>
                  <a:schemeClr val="dk1"/>
                </a:solidFill>
                <a:latin typeface="Arial"/>
                <a:ea typeface="Arial"/>
                <a:cs typeface="Arial"/>
                <a:sym typeface="Arial"/>
              </a:rPr>
              <a:t>Like a typewriter with some special keys</a:t>
            </a:r>
          </a:p>
        </p:txBody>
      </p:sp>
      <p:pic>
        <p:nvPicPr>
          <p:cNvPr id="417" name="Shape 417"/>
          <p:cNvPicPr preferRelativeResize="0"/>
          <p:nvPr/>
        </p:nvPicPr>
        <p:blipFill rotWithShape="1">
          <a:blip r:embed="rId3">
            <a:alphaModFix/>
          </a:blip>
          <a:srcRect/>
          <a:stretch/>
        </p:blipFill>
        <p:spPr>
          <a:xfrm>
            <a:off x="4648200" y="1752600"/>
            <a:ext cx="4114800" cy="1754187"/>
          </a:xfrm>
          <a:prstGeom prst="rect">
            <a:avLst/>
          </a:prstGeom>
          <a:noFill/>
          <a:ln>
            <a:noFill/>
          </a:ln>
        </p:spPr>
      </p:pic>
      <p:pic>
        <p:nvPicPr>
          <p:cNvPr id="418" name="Shape 418"/>
          <p:cNvPicPr preferRelativeResize="0"/>
          <p:nvPr/>
        </p:nvPicPr>
        <p:blipFill rotWithShape="1">
          <a:blip r:embed="rId4">
            <a:alphaModFix/>
          </a:blip>
          <a:srcRect/>
          <a:stretch/>
        </p:blipFill>
        <p:spPr>
          <a:xfrm>
            <a:off x="4648200" y="3810000"/>
            <a:ext cx="4210049" cy="2444750"/>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Shape 425"/>
          <p:cNvSpPr txBox="1">
            <a:spLocks noGrp="1"/>
          </p:cNvSpPr>
          <p:nvPr>
            <p:ph type="title"/>
          </p:nvPr>
        </p:nvSpPr>
        <p:spPr>
          <a:xfrm>
            <a:off x="457200" y="274637"/>
            <a:ext cx="8229600" cy="1143000"/>
          </a:xfrm>
          <a:prstGeom prst="rect">
            <a:avLst/>
          </a:prstGeom>
          <a:noFill/>
          <a:ln w="9525" cap="flat">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baseline="0">
                <a:solidFill>
                  <a:schemeClr val="dk2"/>
                </a:solidFill>
                <a:latin typeface="Arial"/>
                <a:ea typeface="Arial"/>
                <a:cs typeface="Arial"/>
                <a:sym typeface="Arial"/>
              </a:rPr>
              <a:t>Keyboard Organization</a:t>
            </a:r>
          </a:p>
        </p:txBody>
      </p:sp>
      <p:sp>
        <p:nvSpPr>
          <p:cNvPr id="426" name="Shape 426"/>
          <p:cNvSpPr txBox="1">
            <a:spLocks noGrp="1"/>
          </p:cNvSpPr>
          <p:nvPr>
            <p:ph type="body" idx="1"/>
          </p:nvPr>
        </p:nvSpPr>
        <p:spPr>
          <a:xfrm>
            <a:off x="457200" y="1600200"/>
            <a:ext cx="4038599" cy="45259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2400" b="0" i="0" u="none" strike="noStrike" cap="none" baseline="0">
                <a:solidFill>
                  <a:schemeClr val="dk1"/>
                </a:solidFill>
                <a:latin typeface="Arial"/>
                <a:ea typeface="Arial"/>
                <a:cs typeface="Arial"/>
                <a:sym typeface="Arial"/>
              </a:rPr>
              <a:t>Typing (alphanumeric) Keys</a:t>
            </a:r>
          </a:p>
          <a:p>
            <a:pPr marL="342900" marR="0" lvl="0" indent="-190500" algn="l" rtl="0">
              <a:spcBef>
                <a:spcPts val="480"/>
              </a:spcBef>
              <a:spcAft>
                <a:spcPts val="0"/>
              </a:spcAft>
              <a:buClr>
                <a:schemeClr val="dk1"/>
              </a:buClr>
              <a:buFont typeface="Arial"/>
              <a:buNone/>
            </a:pPr>
            <a:endParaRPr sz="2400" b="0" i="0" u="none" strike="noStrike" cap="none" baseline="0">
              <a:solidFill>
                <a:schemeClr val="dk1"/>
              </a:solidFill>
              <a:latin typeface="Arial"/>
              <a:ea typeface="Arial"/>
              <a:cs typeface="Arial"/>
              <a:sym typeface="Arial"/>
            </a:endParaRPr>
          </a:p>
          <a:p>
            <a:pPr marL="342900" marR="0" lvl="0" indent="-342900" algn="l" rtl="0">
              <a:spcBef>
                <a:spcPts val="480"/>
              </a:spcBef>
              <a:spcAft>
                <a:spcPts val="0"/>
              </a:spcAft>
              <a:buClr>
                <a:schemeClr val="dk1"/>
              </a:buClr>
              <a:buSzPct val="100000"/>
              <a:buFont typeface="Arial"/>
              <a:buChar char="•"/>
            </a:pPr>
            <a:r>
              <a:rPr lang="en-US" sz="2400" b="0" i="0" u="none" strike="noStrike" cap="none" baseline="0">
                <a:solidFill>
                  <a:schemeClr val="dk1"/>
                </a:solidFill>
                <a:latin typeface="Arial"/>
                <a:ea typeface="Arial"/>
                <a:cs typeface="Arial"/>
                <a:sym typeface="Arial"/>
              </a:rPr>
              <a:t>Navigation keys</a:t>
            </a:r>
          </a:p>
          <a:p>
            <a:pPr marL="342900" marR="0" lvl="0" indent="-190500" algn="l" rtl="0">
              <a:spcBef>
                <a:spcPts val="480"/>
              </a:spcBef>
              <a:spcAft>
                <a:spcPts val="0"/>
              </a:spcAft>
              <a:buClr>
                <a:schemeClr val="dk1"/>
              </a:buClr>
              <a:buFont typeface="Arial"/>
              <a:buNone/>
            </a:pPr>
            <a:endParaRPr sz="2400" b="0" i="0" u="none" strike="noStrike" cap="none" baseline="0">
              <a:solidFill>
                <a:schemeClr val="dk1"/>
              </a:solidFill>
              <a:latin typeface="Arial"/>
              <a:ea typeface="Arial"/>
              <a:cs typeface="Arial"/>
              <a:sym typeface="Arial"/>
            </a:endParaRPr>
          </a:p>
          <a:p>
            <a:pPr marL="342900" marR="0" lvl="0" indent="-342900" algn="l" rtl="0">
              <a:spcBef>
                <a:spcPts val="480"/>
              </a:spcBef>
              <a:spcAft>
                <a:spcPts val="0"/>
              </a:spcAft>
              <a:buClr>
                <a:schemeClr val="dk1"/>
              </a:buClr>
              <a:buSzPct val="100000"/>
              <a:buFont typeface="Arial"/>
              <a:buChar char="•"/>
            </a:pPr>
            <a:r>
              <a:rPr lang="en-US" sz="2400" b="0" i="0" u="none" strike="noStrike" cap="none" baseline="0">
                <a:solidFill>
                  <a:schemeClr val="dk1"/>
                </a:solidFill>
                <a:latin typeface="Arial"/>
                <a:ea typeface="Arial"/>
                <a:cs typeface="Arial"/>
                <a:sym typeface="Arial"/>
              </a:rPr>
              <a:t>Numeric Keypad</a:t>
            </a:r>
          </a:p>
          <a:p>
            <a:pPr marL="342900" marR="0" lvl="0" indent="-190500" algn="l" rtl="0">
              <a:spcBef>
                <a:spcPts val="480"/>
              </a:spcBef>
              <a:spcAft>
                <a:spcPts val="0"/>
              </a:spcAft>
              <a:buClr>
                <a:schemeClr val="dk1"/>
              </a:buClr>
              <a:buFont typeface="Arial"/>
              <a:buNone/>
            </a:pPr>
            <a:endParaRPr sz="2400" b="0" i="0" u="none" strike="noStrike" cap="none" baseline="0">
              <a:solidFill>
                <a:schemeClr val="dk1"/>
              </a:solidFill>
              <a:latin typeface="Arial"/>
              <a:ea typeface="Arial"/>
              <a:cs typeface="Arial"/>
              <a:sym typeface="Arial"/>
            </a:endParaRPr>
          </a:p>
          <a:p>
            <a:pPr marL="342900" marR="0" lvl="0" indent="-342900" algn="l" rtl="0">
              <a:spcBef>
                <a:spcPts val="480"/>
              </a:spcBef>
              <a:spcAft>
                <a:spcPts val="0"/>
              </a:spcAft>
              <a:buClr>
                <a:schemeClr val="dk1"/>
              </a:buClr>
              <a:buSzPct val="100000"/>
              <a:buFont typeface="Arial"/>
              <a:buChar char="•"/>
            </a:pPr>
            <a:r>
              <a:rPr lang="en-US" sz="2400" b="0" i="0" u="none" strike="noStrike" cap="none" baseline="0">
                <a:solidFill>
                  <a:schemeClr val="dk1"/>
                </a:solidFill>
                <a:latin typeface="Arial"/>
                <a:ea typeface="Arial"/>
                <a:cs typeface="Arial"/>
                <a:sym typeface="Arial"/>
              </a:rPr>
              <a:t>Control Keys</a:t>
            </a:r>
          </a:p>
          <a:p>
            <a:pPr marL="342900" marR="0" lvl="0" indent="-342900" algn="l" rtl="0">
              <a:spcBef>
                <a:spcPts val="480"/>
              </a:spcBef>
              <a:spcAft>
                <a:spcPts val="0"/>
              </a:spcAft>
              <a:buClr>
                <a:schemeClr val="dk1"/>
              </a:buClr>
              <a:buSzPct val="100000"/>
              <a:buFont typeface="Arial"/>
              <a:buChar char="•"/>
            </a:pPr>
            <a:r>
              <a:rPr lang="en-US" sz="2400" b="0" i="0" u="none" strike="noStrike" cap="none" baseline="0">
                <a:solidFill>
                  <a:schemeClr val="dk1"/>
                </a:solidFill>
                <a:latin typeface="Arial"/>
                <a:ea typeface="Arial"/>
                <a:cs typeface="Arial"/>
                <a:sym typeface="Arial"/>
              </a:rPr>
              <a:t>Function keys</a:t>
            </a:r>
          </a:p>
        </p:txBody>
      </p:sp>
      <p:pic>
        <p:nvPicPr>
          <p:cNvPr id="427" name="Shape 427"/>
          <p:cNvPicPr preferRelativeResize="0">
            <a:picLocks noGrp="1"/>
          </p:cNvPicPr>
          <p:nvPr>
            <p:ph type="body" idx="2"/>
          </p:nvPr>
        </p:nvPicPr>
        <p:blipFill rotWithShape="1">
          <a:blip r:embed="rId3">
            <a:alphaModFix/>
          </a:blip>
          <a:srcRect/>
          <a:stretch/>
        </p:blipFill>
        <p:spPr>
          <a:xfrm>
            <a:off x="3801289" y="3733800"/>
            <a:ext cx="4885508" cy="2590800"/>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Shape 434"/>
          <p:cNvSpPr txBox="1">
            <a:spLocks noGrp="1"/>
          </p:cNvSpPr>
          <p:nvPr>
            <p:ph type="title"/>
          </p:nvPr>
        </p:nvSpPr>
        <p:spPr>
          <a:xfrm>
            <a:off x="457200" y="274637"/>
            <a:ext cx="8229600" cy="1143000"/>
          </a:xfrm>
          <a:prstGeom prst="rect">
            <a:avLst/>
          </a:prstGeom>
          <a:noFill/>
          <a:ln w="9525" cap="flat">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baseline="0">
                <a:solidFill>
                  <a:schemeClr val="dk2"/>
                </a:solidFill>
                <a:latin typeface="Arial"/>
                <a:ea typeface="Arial"/>
                <a:cs typeface="Arial"/>
                <a:sym typeface="Arial"/>
              </a:rPr>
              <a:t>Types of Keyboards</a:t>
            </a:r>
          </a:p>
        </p:txBody>
      </p:sp>
      <p:sp>
        <p:nvSpPr>
          <p:cNvPr id="435" name="Shape 435"/>
          <p:cNvSpPr txBox="1">
            <a:spLocks noGrp="1"/>
          </p:cNvSpPr>
          <p:nvPr>
            <p:ph type="body" idx="1"/>
          </p:nvPr>
        </p:nvSpPr>
        <p:spPr>
          <a:xfrm>
            <a:off x="457200" y="1600200"/>
            <a:ext cx="4038599" cy="1066799"/>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2800" b="0" i="0" u="none" strike="noStrike" cap="none" baseline="0">
                <a:solidFill>
                  <a:schemeClr val="dk1"/>
                </a:solidFill>
                <a:latin typeface="Arial"/>
                <a:ea typeface="Arial"/>
                <a:cs typeface="Arial"/>
                <a:sym typeface="Arial"/>
              </a:rPr>
              <a:t>Keyboards come in different styles</a:t>
            </a:r>
          </a:p>
        </p:txBody>
      </p:sp>
      <p:pic>
        <p:nvPicPr>
          <p:cNvPr id="436" name="Shape 436"/>
          <p:cNvPicPr preferRelativeResize="0">
            <a:picLocks noGrp="1"/>
          </p:cNvPicPr>
          <p:nvPr>
            <p:ph type="body" idx="2"/>
          </p:nvPr>
        </p:nvPicPr>
        <p:blipFill rotWithShape="1">
          <a:blip r:embed="rId3">
            <a:alphaModFix/>
          </a:blip>
          <a:srcRect/>
          <a:stretch/>
        </p:blipFill>
        <p:spPr>
          <a:xfrm>
            <a:off x="304800" y="2438400"/>
            <a:ext cx="3975099" cy="2185988"/>
          </a:xfrm>
          <a:prstGeom prst="rect">
            <a:avLst/>
          </a:prstGeom>
          <a:noFill/>
          <a:ln>
            <a:noFill/>
          </a:ln>
        </p:spPr>
      </p:pic>
      <p:pic>
        <p:nvPicPr>
          <p:cNvPr id="437" name="Shape 437"/>
          <p:cNvPicPr preferRelativeResize="0">
            <a:picLocks noGrp="1"/>
          </p:cNvPicPr>
          <p:nvPr>
            <p:ph type="body" idx="3"/>
          </p:nvPr>
        </p:nvPicPr>
        <p:blipFill rotWithShape="1">
          <a:blip r:embed="rId4">
            <a:alphaModFix/>
          </a:blip>
          <a:srcRect/>
          <a:stretch/>
        </p:blipFill>
        <p:spPr>
          <a:xfrm>
            <a:off x="4762500" y="2895600"/>
            <a:ext cx="4114800" cy="1400174"/>
          </a:xfrm>
          <a:prstGeom prst="rect">
            <a:avLst/>
          </a:prstGeom>
          <a:noFill/>
          <a:ln>
            <a:noFill/>
          </a:ln>
        </p:spPr>
      </p:pic>
      <p:pic>
        <p:nvPicPr>
          <p:cNvPr id="438" name="Shape 438"/>
          <p:cNvPicPr preferRelativeResize="0"/>
          <p:nvPr/>
        </p:nvPicPr>
        <p:blipFill rotWithShape="1">
          <a:blip r:embed="rId5">
            <a:alphaModFix/>
          </a:blip>
          <a:srcRect/>
          <a:stretch/>
        </p:blipFill>
        <p:spPr>
          <a:xfrm>
            <a:off x="1676400" y="4800600"/>
            <a:ext cx="5143499" cy="1752600"/>
          </a:xfrm>
          <a:prstGeom prst="rect">
            <a:avLst/>
          </a:prstGeom>
          <a:noFill/>
          <a:ln>
            <a:noFill/>
          </a:ln>
        </p:spPr>
      </p:pic>
      <p:sp>
        <p:nvSpPr>
          <p:cNvPr id="439" name="Shape 439"/>
          <p:cNvSpPr txBox="1"/>
          <p:nvPr/>
        </p:nvSpPr>
        <p:spPr>
          <a:xfrm>
            <a:off x="4267200" y="1600200"/>
            <a:ext cx="4419599" cy="954106"/>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000000"/>
              </a:buClr>
              <a:buSzPct val="100000"/>
              <a:buFont typeface="Arial"/>
              <a:buChar char="•"/>
            </a:pPr>
            <a:r>
              <a:rPr lang="en-US" sz="2800" b="0" i="0" u="none" strike="noStrike" cap="none" baseline="0">
                <a:solidFill>
                  <a:srgbClr val="000000"/>
                </a:solidFill>
                <a:latin typeface="Arial"/>
                <a:ea typeface="Arial"/>
                <a:cs typeface="Arial"/>
                <a:sym typeface="Arial"/>
              </a:rPr>
              <a:t>Can be set up differently for different languages</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pic>
        <p:nvPicPr>
          <p:cNvPr id="446" name="Shape 446"/>
          <p:cNvPicPr preferRelativeResize="0"/>
          <p:nvPr/>
        </p:nvPicPr>
        <p:blipFill rotWithShape="1">
          <a:blip r:embed="rId3">
            <a:alphaModFix/>
          </a:blip>
          <a:srcRect/>
          <a:stretch/>
        </p:blipFill>
        <p:spPr>
          <a:xfrm rot="-1466349">
            <a:off x="5232854" y="3870352"/>
            <a:ext cx="2743199" cy="2743199"/>
          </a:xfrm>
          <a:prstGeom prst="rect">
            <a:avLst/>
          </a:prstGeom>
          <a:noFill/>
          <a:ln>
            <a:noFill/>
          </a:ln>
        </p:spPr>
      </p:pic>
      <p:sp>
        <p:nvSpPr>
          <p:cNvPr id="447" name="Shape 447"/>
          <p:cNvSpPr txBox="1">
            <a:spLocks noGrp="1"/>
          </p:cNvSpPr>
          <p:nvPr>
            <p:ph type="title"/>
          </p:nvPr>
        </p:nvSpPr>
        <p:spPr>
          <a:xfrm>
            <a:off x="457200" y="274637"/>
            <a:ext cx="8229600" cy="1143000"/>
          </a:xfrm>
          <a:prstGeom prst="rect">
            <a:avLst/>
          </a:prstGeom>
          <a:noFill/>
          <a:ln w="9525" cap="flat">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baseline="0">
                <a:solidFill>
                  <a:schemeClr val="dk2"/>
                </a:solidFill>
                <a:latin typeface="Arial"/>
                <a:ea typeface="Arial"/>
                <a:cs typeface="Arial"/>
                <a:sym typeface="Arial"/>
              </a:rPr>
              <a:t>Mouse, Touchpad, Trackpad</a:t>
            </a:r>
          </a:p>
        </p:txBody>
      </p:sp>
      <p:sp>
        <p:nvSpPr>
          <p:cNvPr id="448" name="Shape 448"/>
          <p:cNvSpPr txBox="1">
            <a:spLocks noGrp="1"/>
          </p:cNvSpPr>
          <p:nvPr>
            <p:ph type="body" idx="1"/>
          </p:nvPr>
        </p:nvSpPr>
        <p:spPr>
          <a:xfrm>
            <a:off x="4648200" y="1600200"/>
            <a:ext cx="4038599" cy="45259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2400" b="0" i="0" u="none" strike="noStrike" cap="none" baseline="0">
                <a:solidFill>
                  <a:schemeClr val="dk1"/>
                </a:solidFill>
                <a:latin typeface="Arial"/>
                <a:ea typeface="Arial"/>
                <a:cs typeface="Arial"/>
                <a:sym typeface="Arial"/>
              </a:rPr>
              <a:t>Used to point at and select items on the screen</a:t>
            </a:r>
          </a:p>
          <a:p>
            <a:pPr marL="342900" marR="0" lvl="0" indent="-190500" algn="l" rtl="0">
              <a:spcBef>
                <a:spcPts val="480"/>
              </a:spcBef>
              <a:spcAft>
                <a:spcPts val="0"/>
              </a:spcAft>
              <a:buClr>
                <a:schemeClr val="dk1"/>
              </a:buClr>
              <a:buFont typeface="Arial"/>
              <a:buNone/>
            </a:pPr>
            <a:endParaRPr sz="2400" b="0" i="0" u="none" strike="noStrike" cap="none" baseline="0">
              <a:solidFill>
                <a:schemeClr val="dk1"/>
              </a:solidFill>
              <a:latin typeface="Arial"/>
              <a:ea typeface="Arial"/>
              <a:cs typeface="Arial"/>
              <a:sym typeface="Arial"/>
            </a:endParaRPr>
          </a:p>
          <a:p>
            <a:pPr marL="342900" marR="0" lvl="0" indent="-342900" algn="l" rtl="0">
              <a:spcBef>
                <a:spcPts val="480"/>
              </a:spcBef>
              <a:spcAft>
                <a:spcPts val="0"/>
              </a:spcAft>
              <a:buClr>
                <a:schemeClr val="dk1"/>
              </a:buClr>
              <a:buSzPct val="100000"/>
              <a:buFont typeface="Arial"/>
              <a:buChar char="•"/>
            </a:pPr>
            <a:r>
              <a:rPr lang="en-US" sz="2400" b="0" i="0" u="none" strike="noStrike" cap="none" baseline="0">
                <a:solidFill>
                  <a:schemeClr val="dk1"/>
                </a:solidFill>
                <a:latin typeface="Arial"/>
                <a:ea typeface="Arial"/>
                <a:cs typeface="Arial"/>
                <a:sym typeface="Arial"/>
              </a:rPr>
              <a:t>Used to give the computer instructions</a:t>
            </a:r>
          </a:p>
        </p:txBody>
      </p:sp>
      <p:pic>
        <p:nvPicPr>
          <p:cNvPr id="449" name="Shape 449"/>
          <p:cNvPicPr preferRelativeResize="0">
            <a:picLocks noGrp="1"/>
          </p:cNvPicPr>
          <p:nvPr>
            <p:ph type="body" idx="2"/>
          </p:nvPr>
        </p:nvPicPr>
        <p:blipFill rotWithShape="1">
          <a:blip r:embed="rId4">
            <a:alphaModFix/>
          </a:blip>
          <a:srcRect/>
          <a:stretch/>
        </p:blipFill>
        <p:spPr>
          <a:xfrm>
            <a:off x="457200" y="990600"/>
            <a:ext cx="2800349" cy="2819400"/>
          </a:xfrm>
          <a:prstGeom prst="rect">
            <a:avLst/>
          </a:prstGeom>
          <a:noFill/>
          <a:ln>
            <a:noFill/>
          </a:ln>
        </p:spPr>
      </p:pic>
      <p:pic>
        <p:nvPicPr>
          <p:cNvPr id="450" name="Shape 450"/>
          <p:cNvPicPr preferRelativeResize="0"/>
          <p:nvPr/>
        </p:nvPicPr>
        <p:blipFill rotWithShape="1">
          <a:blip r:embed="rId5">
            <a:alphaModFix/>
          </a:blip>
          <a:srcRect/>
          <a:stretch/>
        </p:blipFill>
        <p:spPr>
          <a:xfrm>
            <a:off x="1295400" y="3962400"/>
            <a:ext cx="2325073" cy="2377439"/>
          </a:xfrm>
          <a:prstGeom prst="rect">
            <a:avLst/>
          </a:prstGeom>
          <a:noFill/>
          <a:ln>
            <a:noFill/>
          </a:ln>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Shape 457"/>
          <p:cNvSpPr txBox="1">
            <a:spLocks noGrp="1"/>
          </p:cNvSpPr>
          <p:nvPr>
            <p:ph type="title"/>
          </p:nvPr>
        </p:nvSpPr>
        <p:spPr>
          <a:xfrm>
            <a:off x="457200" y="274637"/>
            <a:ext cx="8229600" cy="1143000"/>
          </a:xfrm>
          <a:prstGeom prst="rect">
            <a:avLst/>
          </a:prstGeom>
          <a:noFill/>
          <a:ln w="9525" cap="flat">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baseline="0">
                <a:solidFill>
                  <a:schemeClr val="dk2"/>
                </a:solidFill>
                <a:latin typeface="Arial"/>
                <a:ea typeface="Arial"/>
                <a:cs typeface="Arial"/>
                <a:sym typeface="Arial"/>
              </a:rPr>
              <a:t>Touch Screen</a:t>
            </a:r>
          </a:p>
        </p:txBody>
      </p:sp>
      <p:sp>
        <p:nvSpPr>
          <p:cNvPr id="458" name="Shape 458"/>
          <p:cNvSpPr txBox="1">
            <a:spLocks noGrp="1"/>
          </p:cNvSpPr>
          <p:nvPr>
            <p:ph type="body" idx="1"/>
          </p:nvPr>
        </p:nvSpPr>
        <p:spPr>
          <a:xfrm>
            <a:off x="457200" y="1600200"/>
            <a:ext cx="4038599" cy="45259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2400" b="0" i="0" u="none" strike="noStrike" cap="none" baseline="0">
                <a:solidFill>
                  <a:schemeClr val="dk1"/>
                </a:solidFill>
                <a:latin typeface="Arial"/>
                <a:ea typeface="Arial"/>
                <a:cs typeface="Arial"/>
                <a:sym typeface="Arial"/>
              </a:rPr>
              <a:t>Tap the screen to click</a:t>
            </a:r>
          </a:p>
          <a:p>
            <a:pPr marL="342900" marR="0" lvl="0" indent="-190500" algn="l" rtl="0">
              <a:spcBef>
                <a:spcPts val="480"/>
              </a:spcBef>
              <a:spcAft>
                <a:spcPts val="0"/>
              </a:spcAft>
              <a:buClr>
                <a:schemeClr val="dk1"/>
              </a:buClr>
              <a:buFont typeface="Arial"/>
              <a:buNone/>
            </a:pPr>
            <a:endParaRPr sz="2400" b="0" i="0" u="none" strike="noStrike" cap="none" baseline="0">
              <a:solidFill>
                <a:schemeClr val="dk1"/>
              </a:solidFill>
              <a:latin typeface="Arial"/>
              <a:ea typeface="Arial"/>
              <a:cs typeface="Arial"/>
              <a:sym typeface="Arial"/>
            </a:endParaRPr>
          </a:p>
          <a:p>
            <a:pPr marL="342900" marR="0" lvl="0" indent="-342900" algn="l" rtl="0">
              <a:spcBef>
                <a:spcPts val="480"/>
              </a:spcBef>
              <a:spcAft>
                <a:spcPts val="0"/>
              </a:spcAft>
              <a:buClr>
                <a:schemeClr val="dk1"/>
              </a:buClr>
              <a:buSzPct val="100000"/>
              <a:buFont typeface="Arial"/>
              <a:buChar char="•"/>
            </a:pPr>
            <a:r>
              <a:rPr lang="en-US" sz="2400" b="0" i="0" u="none" strike="noStrike" cap="none" baseline="0">
                <a:solidFill>
                  <a:schemeClr val="dk1"/>
                </a:solidFill>
                <a:latin typeface="Arial"/>
                <a:ea typeface="Arial"/>
                <a:cs typeface="Arial"/>
                <a:sym typeface="Arial"/>
              </a:rPr>
              <a:t>Often used on ATMs, grocery store check outs, smart phones and tablet computers</a:t>
            </a:r>
          </a:p>
          <a:p>
            <a:pPr marL="342900" marR="0" lvl="0" indent="-165100" algn="l" rtl="0">
              <a:spcBef>
                <a:spcPts val="560"/>
              </a:spcBef>
              <a:spcAft>
                <a:spcPts val="0"/>
              </a:spcAft>
              <a:buClr>
                <a:schemeClr val="dk1"/>
              </a:buClr>
              <a:buFont typeface="Arial"/>
              <a:buNone/>
            </a:pPr>
            <a:endParaRPr sz="2800" b="0" i="0" u="none" strike="noStrike" cap="none" baseline="0">
              <a:solidFill>
                <a:schemeClr val="dk1"/>
              </a:solidFill>
              <a:latin typeface="Arial"/>
              <a:ea typeface="Arial"/>
              <a:cs typeface="Arial"/>
              <a:sym typeface="Arial"/>
            </a:endParaRPr>
          </a:p>
        </p:txBody>
      </p:sp>
      <p:pic>
        <p:nvPicPr>
          <p:cNvPr id="459" name="Shape 459"/>
          <p:cNvPicPr preferRelativeResize="0"/>
          <p:nvPr/>
        </p:nvPicPr>
        <p:blipFill rotWithShape="1">
          <a:blip r:embed="rId3">
            <a:alphaModFix/>
          </a:blip>
          <a:srcRect/>
          <a:stretch/>
        </p:blipFill>
        <p:spPr>
          <a:xfrm>
            <a:off x="2362200" y="4648200"/>
            <a:ext cx="1506537" cy="1527175"/>
          </a:xfrm>
          <a:prstGeom prst="rect">
            <a:avLst/>
          </a:prstGeom>
          <a:noFill/>
          <a:ln>
            <a:noFill/>
          </a:ln>
        </p:spPr>
      </p:pic>
      <p:pic>
        <p:nvPicPr>
          <p:cNvPr id="460" name="Shape 460"/>
          <p:cNvPicPr preferRelativeResize="0">
            <a:picLocks noGrp="1"/>
          </p:cNvPicPr>
          <p:nvPr>
            <p:ph type="body" idx="2"/>
          </p:nvPr>
        </p:nvPicPr>
        <p:blipFill rotWithShape="1">
          <a:blip r:embed="rId4">
            <a:alphaModFix/>
          </a:blip>
          <a:srcRect r="21153"/>
          <a:stretch/>
        </p:blipFill>
        <p:spPr>
          <a:xfrm>
            <a:off x="5210175" y="1600200"/>
            <a:ext cx="2914649" cy="2185988"/>
          </a:xfrm>
          <a:prstGeom prst="rect">
            <a:avLst/>
          </a:prstGeom>
          <a:noFill/>
          <a:ln>
            <a:noFill/>
          </a:ln>
        </p:spPr>
      </p:pic>
      <p:pic>
        <p:nvPicPr>
          <p:cNvPr id="461" name="Shape 461"/>
          <p:cNvPicPr preferRelativeResize="0">
            <a:picLocks noGrp="1"/>
          </p:cNvPicPr>
          <p:nvPr>
            <p:ph type="body" idx="3"/>
          </p:nvPr>
        </p:nvPicPr>
        <p:blipFill rotWithShape="1">
          <a:blip r:embed="rId5">
            <a:alphaModFix/>
          </a:blip>
          <a:srcRect/>
          <a:stretch/>
        </p:blipFill>
        <p:spPr>
          <a:xfrm>
            <a:off x="5026025" y="3938587"/>
            <a:ext cx="3282950" cy="2187574"/>
          </a:xfrm>
          <a:prstGeom prst="rect">
            <a:avLst/>
          </a:prstGeom>
          <a:noFill/>
          <a:ln>
            <a:noFill/>
          </a:ln>
        </p:spPr>
      </p:pic>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Shape 468"/>
          <p:cNvSpPr txBox="1">
            <a:spLocks noGrp="1"/>
          </p:cNvSpPr>
          <p:nvPr>
            <p:ph type="title"/>
          </p:nvPr>
        </p:nvSpPr>
        <p:spPr>
          <a:xfrm>
            <a:off x="457200" y="274637"/>
            <a:ext cx="8229600" cy="1143000"/>
          </a:xfrm>
          <a:prstGeom prst="rect">
            <a:avLst/>
          </a:prstGeom>
          <a:noFill/>
          <a:ln w="9525" cap="flat">
            <a:solidFill>
              <a:srgbClr val="FF0000"/>
            </a:solidFill>
            <a:prstDash val="solid"/>
            <a:round/>
            <a:headEnd type="none" w="med" len="med"/>
            <a:tailEnd type="none" w="med" len="med"/>
          </a:ln>
        </p:spPr>
        <p:txBody>
          <a:bodyPr lIns="91425" tIns="45700" rIns="91425" bIns="45700" anchor="b" anchorCtr="0">
            <a:noAutofit/>
          </a:bodyPr>
          <a:lstStyle/>
          <a:p>
            <a:pPr marL="0" marR="0" lvl="0" indent="0" algn="ctr" rtl="0">
              <a:spcBef>
                <a:spcPts val="0"/>
              </a:spcBef>
              <a:spcAft>
                <a:spcPts val="0"/>
              </a:spcAft>
              <a:buSzPct val="25000"/>
              <a:buNone/>
            </a:pPr>
            <a:r>
              <a:rPr lang="en-US" sz="4800" b="0" i="0" u="none" strike="noStrike" cap="none" baseline="0">
                <a:solidFill>
                  <a:schemeClr val="dk1"/>
                </a:solidFill>
                <a:latin typeface="Calibri"/>
                <a:ea typeface="Calibri"/>
                <a:cs typeface="Calibri"/>
                <a:sym typeface="Calibri"/>
              </a:rPr>
              <a:t>CD/DVD Drive</a:t>
            </a:r>
          </a:p>
        </p:txBody>
      </p:sp>
      <p:sp>
        <p:nvSpPr>
          <p:cNvPr id="469" name="Shape 469"/>
          <p:cNvSpPr txBox="1">
            <a:spLocks noGrp="1"/>
          </p:cNvSpPr>
          <p:nvPr>
            <p:ph type="body" idx="1"/>
          </p:nvPr>
        </p:nvSpPr>
        <p:spPr>
          <a:xfrm>
            <a:off x="457200" y="1600200"/>
            <a:ext cx="4038599" cy="4525963"/>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dk1"/>
              </a:buClr>
              <a:buSzPct val="100000"/>
              <a:buFont typeface="Arial"/>
              <a:buChar char="•"/>
            </a:pPr>
            <a:r>
              <a:rPr lang="en-US" sz="2800" b="0" i="0" u="none" strike="noStrike" cap="none" baseline="0">
                <a:solidFill>
                  <a:schemeClr val="dk1"/>
                </a:solidFill>
                <a:latin typeface="Calibri"/>
                <a:ea typeface="Calibri"/>
                <a:cs typeface="Calibri"/>
                <a:sym typeface="Calibri"/>
              </a:rPr>
              <a:t>Used to play CDs and DVDs</a:t>
            </a:r>
          </a:p>
          <a:p>
            <a:pPr marL="342900" marR="0" lvl="0" indent="-165100" algn="l" rtl="0">
              <a:lnSpc>
                <a:spcPct val="80000"/>
              </a:lnSpc>
              <a:spcBef>
                <a:spcPts val="560"/>
              </a:spcBef>
              <a:spcAft>
                <a:spcPts val="0"/>
              </a:spcAft>
              <a:buClr>
                <a:schemeClr val="dk1"/>
              </a:buClr>
              <a:buFont typeface="Arial"/>
              <a:buNone/>
            </a:pPr>
            <a:endParaRPr sz="2800" b="0" i="0" u="none" strike="noStrike" cap="none" baseline="0">
              <a:solidFill>
                <a:schemeClr val="dk1"/>
              </a:solidFill>
              <a:latin typeface="Calibri"/>
              <a:ea typeface="Calibri"/>
              <a:cs typeface="Calibri"/>
              <a:sym typeface="Calibri"/>
            </a:endParaRPr>
          </a:p>
          <a:p>
            <a:pPr marL="342900" marR="0" lvl="0" indent="-342900" algn="l" rtl="0">
              <a:lnSpc>
                <a:spcPct val="80000"/>
              </a:lnSpc>
              <a:spcBef>
                <a:spcPts val="560"/>
              </a:spcBef>
              <a:spcAft>
                <a:spcPts val="0"/>
              </a:spcAft>
              <a:buClr>
                <a:schemeClr val="dk1"/>
              </a:buClr>
              <a:buSzPct val="100000"/>
              <a:buFont typeface="Arial"/>
              <a:buChar char="•"/>
            </a:pPr>
            <a:r>
              <a:rPr lang="en-US" sz="2800" b="0" i="0" u="none" strike="noStrike" cap="none" baseline="0">
                <a:solidFill>
                  <a:schemeClr val="dk1"/>
                </a:solidFill>
                <a:latin typeface="Calibri"/>
                <a:ea typeface="Calibri"/>
                <a:cs typeface="Calibri"/>
                <a:sym typeface="Calibri"/>
              </a:rPr>
              <a:t>Blank CDs and DVDs can be used to save information</a:t>
            </a:r>
          </a:p>
          <a:p>
            <a:pPr marL="342900" marR="0" lvl="0" indent="-165100" algn="l" rtl="0">
              <a:lnSpc>
                <a:spcPct val="80000"/>
              </a:lnSpc>
              <a:spcBef>
                <a:spcPts val="560"/>
              </a:spcBef>
              <a:spcAft>
                <a:spcPts val="0"/>
              </a:spcAft>
              <a:buClr>
                <a:schemeClr val="dk1"/>
              </a:buClr>
              <a:buFont typeface="Arial"/>
              <a:buNone/>
            </a:pPr>
            <a:endParaRPr sz="2800" b="0" i="0" u="none" strike="noStrike" cap="none" baseline="0">
              <a:solidFill>
                <a:schemeClr val="dk1"/>
              </a:solidFill>
              <a:latin typeface="Calibri"/>
              <a:ea typeface="Calibri"/>
              <a:cs typeface="Calibri"/>
              <a:sym typeface="Calibri"/>
            </a:endParaRPr>
          </a:p>
          <a:p>
            <a:pPr marL="342900" marR="0" lvl="0" indent="-342900" algn="l" rtl="0">
              <a:lnSpc>
                <a:spcPct val="80000"/>
              </a:lnSpc>
              <a:spcBef>
                <a:spcPts val="560"/>
              </a:spcBef>
              <a:spcAft>
                <a:spcPts val="0"/>
              </a:spcAft>
              <a:buClr>
                <a:schemeClr val="dk1"/>
              </a:buClr>
              <a:buSzPct val="100000"/>
              <a:buFont typeface="Arial"/>
              <a:buChar char="•"/>
            </a:pPr>
            <a:r>
              <a:rPr lang="en-US" sz="2800" b="0" i="0" u="none" strike="noStrike" cap="none" baseline="0">
                <a:solidFill>
                  <a:schemeClr val="dk1"/>
                </a:solidFill>
                <a:latin typeface="Calibri"/>
                <a:ea typeface="Calibri"/>
                <a:cs typeface="Calibri"/>
                <a:sym typeface="Calibri"/>
              </a:rPr>
              <a:t>Often located on the system unit</a:t>
            </a:r>
          </a:p>
          <a:p>
            <a:pPr marL="342900" marR="0" lvl="0" indent="-228600" algn="l" rtl="0">
              <a:lnSpc>
                <a:spcPct val="80000"/>
              </a:lnSpc>
              <a:spcBef>
                <a:spcPts val="360"/>
              </a:spcBef>
              <a:spcAft>
                <a:spcPts val="0"/>
              </a:spcAft>
              <a:buClr>
                <a:schemeClr val="dk1"/>
              </a:buClr>
              <a:buFont typeface="Arial"/>
              <a:buNone/>
            </a:pPr>
            <a:endParaRPr sz="1800" b="0" i="0" u="none" strike="noStrike" cap="none" baseline="0">
              <a:solidFill>
                <a:schemeClr val="dk1"/>
              </a:solidFill>
              <a:latin typeface="Calibri"/>
              <a:ea typeface="Calibri"/>
              <a:cs typeface="Calibri"/>
              <a:sym typeface="Calibri"/>
            </a:endParaRPr>
          </a:p>
        </p:txBody>
      </p:sp>
      <p:pic>
        <p:nvPicPr>
          <p:cNvPr id="470" name="Shape 470"/>
          <p:cNvPicPr preferRelativeResize="0">
            <a:picLocks noGrp="1"/>
          </p:cNvPicPr>
          <p:nvPr>
            <p:ph type="body" idx="2"/>
          </p:nvPr>
        </p:nvPicPr>
        <p:blipFill rotWithShape="1">
          <a:blip r:embed="rId3">
            <a:alphaModFix/>
          </a:blip>
          <a:srcRect/>
          <a:stretch/>
        </p:blipFill>
        <p:spPr>
          <a:xfrm>
            <a:off x="4648200" y="2401888"/>
            <a:ext cx="4038599" cy="2921000"/>
          </a:xfrm>
          <a:prstGeom prst="rect">
            <a:avLst/>
          </a:prstGeom>
          <a:noFill/>
          <a:ln>
            <a:noFill/>
          </a:ln>
        </p:spPr>
      </p:pic>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Shape 477"/>
          <p:cNvSpPr txBox="1">
            <a:spLocks noGrp="1"/>
          </p:cNvSpPr>
          <p:nvPr>
            <p:ph type="body" idx="1"/>
          </p:nvPr>
        </p:nvSpPr>
        <p:spPr>
          <a:xfrm>
            <a:off x="457200" y="1600200"/>
            <a:ext cx="4038599" cy="45259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2800" b="0" i="0" u="none" strike="noStrike" cap="none" baseline="0">
                <a:solidFill>
                  <a:schemeClr val="dk1"/>
                </a:solidFill>
                <a:latin typeface="Calibri"/>
                <a:ea typeface="Calibri"/>
                <a:cs typeface="Calibri"/>
                <a:sym typeface="Calibri"/>
              </a:rPr>
              <a:t>Power buttons often have this symbol</a:t>
            </a:r>
          </a:p>
          <a:p>
            <a:pPr marL="342900" marR="0" lvl="0" indent="-165100" algn="l" rtl="0">
              <a:spcBef>
                <a:spcPts val="560"/>
              </a:spcBef>
              <a:spcAft>
                <a:spcPts val="0"/>
              </a:spcAft>
              <a:buClr>
                <a:schemeClr val="dk1"/>
              </a:buClr>
              <a:buFont typeface="Arial"/>
              <a:buNone/>
            </a:pPr>
            <a:endParaRPr sz="2800" b="0" i="0" u="none" strike="noStrike" cap="none" baseline="0">
              <a:solidFill>
                <a:schemeClr val="dk1"/>
              </a:solidFill>
              <a:latin typeface="Calibri"/>
              <a:ea typeface="Calibri"/>
              <a:cs typeface="Calibri"/>
              <a:sym typeface="Calibri"/>
            </a:endParaRPr>
          </a:p>
          <a:p>
            <a:pPr marL="342900" marR="0" lvl="0" indent="-342900" algn="l" rtl="0">
              <a:spcBef>
                <a:spcPts val="560"/>
              </a:spcBef>
              <a:spcAft>
                <a:spcPts val="0"/>
              </a:spcAft>
              <a:buClr>
                <a:schemeClr val="dk1"/>
              </a:buClr>
              <a:buSzPct val="100000"/>
              <a:buFont typeface="Arial"/>
              <a:buChar char="•"/>
            </a:pPr>
            <a:r>
              <a:rPr lang="en-US" sz="2800" b="0" i="0" u="none" strike="noStrike" cap="none" baseline="0">
                <a:solidFill>
                  <a:schemeClr val="dk1"/>
                </a:solidFill>
                <a:latin typeface="Calibri"/>
                <a:ea typeface="Calibri"/>
                <a:cs typeface="Calibri"/>
                <a:sym typeface="Calibri"/>
              </a:rPr>
              <a:t>Monitor and the system unit have a power button</a:t>
            </a:r>
          </a:p>
        </p:txBody>
      </p:sp>
      <p:pic>
        <p:nvPicPr>
          <p:cNvPr id="478" name="Shape 478"/>
          <p:cNvPicPr preferRelativeResize="0">
            <a:picLocks noGrp="1"/>
          </p:cNvPicPr>
          <p:nvPr>
            <p:ph type="body" idx="2"/>
          </p:nvPr>
        </p:nvPicPr>
        <p:blipFill rotWithShape="1">
          <a:blip r:embed="rId3">
            <a:alphaModFix/>
          </a:blip>
          <a:srcRect/>
          <a:stretch/>
        </p:blipFill>
        <p:spPr>
          <a:xfrm>
            <a:off x="5238750" y="2433638"/>
            <a:ext cx="2857499" cy="2857499"/>
          </a:xfrm>
          <a:prstGeom prst="rect">
            <a:avLst/>
          </a:prstGeom>
          <a:noFill/>
          <a:ln>
            <a:noFill/>
          </a:ln>
        </p:spPr>
      </p:pic>
      <p:sp>
        <p:nvSpPr>
          <p:cNvPr id="479" name="Shape 479"/>
          <p:cNvSpPr txBox="1">
            <a:spLocks noGrp="1"/>
          </p:cNvSpPr>
          <p:nvPr>
            <p:ph type="title"/>
          </p:nvPr>
        </p:nvSpPr>
        <p:spPr>
          <a:xfrm>
            <a:off x="457200" y="274637"/>
            <a:ext cx="8229600" cy="1143000"/>
          </a:xfrm>
          <a:prstGeom prst="rect">
            <a:avLst/>
          </a:prstGeom>
          <a:noFill/>
          <a:ln w="9525" cap="flat">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baseline="0">
                <a:solidFill>
                  <a:schemeClr val="dk1"/>
                </a:solidFill>
                <a:latin typeface="Calibri"/>
                <a:ea typeface="Calibri"/>
                <a:cs typeface="Calibri"/>
                <a:sym typeface="Calibri"/>
              </a:rPr>
              <a:t>Power</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pic>
        <p:nvPicPr>
          <p:cNvPr id="308" name="Shape 308"/>
          <p:cNvPicPr preferRelativeResize="0"/>
          <p:nvPr/>
        </p:nvPicPr>
        <p:blipFill rotWithShape="1">
          <a:blip r:embed="rId3">
            <a:alphaModFix/>
          </a:blip>
          <a:srcRect/>
          <a:stretch/>
        </p:blipFill>
        <p:spPr>
          <a:xfrm>
            <a:off x="609600" y="2382080"/>
            <a:ext cx="3677695" cy="3637719"/>
          </a:xfrm>
          <a:prstGeom prst="rect">
            <a:avLst/>
          </a:prstGeom>
          <a:noFill/>
          <a:ln>
            <a:noFill/>
          </a:ln>
        </p:spPr>
      </p:pic>
      <p:sp>
        <p:nvSpPr>
          <p:cNvPr id="309" name="Shape 309"/>
          <p:cNvSpPr txBox="1">
            <a:spLocks noGrp="1"/>
          </p:cNvSpPr>
          <p:nvPr>
            <p:ph type="title"/>
          </p:nvPr>
        </p:nvSpPr>
        <p:spPr>
          <a:xfrm>
            <a:off x="457200" y="152400"/>
            <a:ext cx="8229600" cy="2133599"/>
          </a:xfrm>
          <a:prstGeom prst="rect">
            <a:avLst/>
          </a:prstGeom>
          <a:noFill/>
          <a:ln w="9525" cap="flat">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baseline="0">
                <a:solidFill>
                  <a:schemeClr val="dk2"/>
                </a:solidFill>
                <a:latin typeface="Arial"/>
                <a:ea typeface="Arial"/>
                <a:cs typeface="Arial"/>
                <a:sym typeface="Arial"/>
              </a:rPr>
              <a:t>Introduction to Computer Basics</a:t>
            </a:r>
            <a:br>
              <a:rPr lang="en-US" sz="4400" b="0" i="0" u="none" strike="noStrike" cap="none" baseline="0">
                <a:solidFill>
                  <a:schemeClr val="dk2"/>
                </a:solidFill>
                <a:latin typeface="Arial"/>
                <a:ea typeface="Arial"/>
                <a:cs typeface="Arial"/>
                <a:sym typeface="Arial"/>
              </a:rPr>
            </a:br>
            <a:r>
              <a:rPr lang="en-US" sz="4400" b="0" i="0" u="none" strike="noStrike" cap="none" baseline="0">
                <a:solidFill>
                  <a:schemeClr val="dk2"/>
                </a:solidFill>
                <a:latin typeface="Arial"/>
                <a:ea typeface="Arial"/>
                <a:cs typeface="Arial"/>
                <a:sym typeface="Arial"/>
              </a:rPr>
              <a:t>Part 1</a:t>
            </a:r>
            <a:br>
              <a:rPr lang="en-US" sz="4400" b="0" i="0" u="none" strike="noStrike" cap="none" baseline="0">
                <a:solidFill>
                  <a:schemeClr val="dk2"/>
                </a:solidFill>
                <a:latin typeface="Arial"/>
                <a:ea typeface="Arial"/>
                <a:cs typeface="Arial"/>
                <a:sym typeface="Arial"/>
              </a:rPr>
            </a:br>
            <a:endParaRPr lang="en-US" sz="4400" b="0" i="0" u="none" strike="noStrike" cap="none" baseline="0">
              <a:solidFill>
                <a:schemeClr val="dk2"/>
              </a:solidFill>
              <a:latin typeface="Arial"/>
              <a:ea typeface="Arial"/>
              <a:cs typeface="Arial"/>
              <a:sym typeface="Arial"/>
            </a:endParaRPr>
          </a:p>
        </p:txBody>
      </p:sp>
      <p:sp>
        <p:nvSpPr>
          <p:cNvPr id="310" name="Shape 310"/>
          <p:cNvSpPr txBox="1"/>
          <p:nvPr/>
        </p:nvSpPr>
        <p:spPr>
          <a:xfrm>
            <a:off x="4419600" y="2362200"/>
            <a:ext cx="4032578" cy="646331"/>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3600" b="0" i="0" u="none" strike="noStrike" cap="none" baseline="0">
                <a:solidFill>
                  <a:schemeClr val="dk1"/>
                </a:solidFill>
                <a:latin typeface="Arial"/>
                <a:ea typeface="Arial"/>
                <a:cs typeface="Arial"/>
                <a:sym typeface="Arial"/>
              </a:rPr>
              <a:t>Your Teachers are:</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Shape 486"/>
          <p:cNvSpPr txBox="1">
            <a:spLocks noGrp="1"/>
          </p:cNvSpPr>
          <p:nvPr>
            <p:ph type="title"/>
          </p:nvPr>
        </p:nvSpPr>
        <p:spPr>
          <a:xfrm>
            <a:off x="457200" y="274637"/>
            <a:ext cx="8229600" cy="1143000"/>
          </a:xfrm>
          <a:prstGeom prst="rect">
            <a:avLst/>
          </a:prstGeom>
          <a:noFill/>
          <a:ln w="9525" cap="flat">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baseline="0">
                <a:solidFill>
                  <a:schemeClr val="dk1"/>
                </a:solidFill>
                <a:latin typeface="Calibri"/>
                <a:ea typeface="Calibri"/>
                <a:cs typeface="Calibri"/>
                <a:sym typeface="Calibri"/>
              </a:rPr>
              <a:t>Audio Ports</a:t>
            </a:r>
          </a:p>
        </p:txBody>
      </p:sp>
      <p:sp>
        <p:nvSpPr>
          <p:cNvPr id="487" name="Shape 487"/>
          <p:cNvSpPr txBox="1">
            <a:spLocks noGrp="1"/>
          </p:cNvSpPr>
          <p:nvPr>
            <p:ph type="body" idx="1"/>
          </p:nvPr>
        </p:nvSpPr>
        <p:spPr>
          <a:xfrm>
            <a:off x="457200" y="1600200"/>
            <a:ext cx="4038599" cy="45259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2800" b="0" i="0" u="none" strike="noStrike" cap="none" baseline="0">
                <a:solidFill>
                  <a:schemeClr val="dk1"/>
                </a:solidFill>
                <a:latin typeface="Calibri"/>
                <a:ea typeface="Calibri"/>
                <a:cs typeface="Calibri"/>
                <a:sym typeface="Calibri"/>
              </a:rPr>
              <a:t>Used to plug in headphones and microphones</a:t>
            </a:r>
          </a:p>
          <a:p>
            <a:pPr marL="342900" marR="0" lvl="0" indent="-165100" algn="l" rtl="0">
              <a:spcBef>
                <a:spcPts val="560"/>
              </a:spcBef>
              <a:spcAft>
                <a:spcPts val="0"/>
              </a:spcAft>
              <a:buClr>
                <a:schemeClr val="dk1"/>
              </a:buClr>
              <a:buFont typeface="Arial"/>
              <a:buNone/>
            </a:pPr>
            <a:endParaRPr sz="2800" b="0" i="0" u="none" strike="noStrike" cap="none" baseline="0">
              <a:solidFill>
                <a:schemeClr val="dk1"/>
              </a:solidFill>
              <a:latin typeface="Calibri"/>
              <a:ea typeface="Calibri"/>
              <a:cs typeface="Calibri"/>
              <a:sym typeface="Calibri"/>
            </a:endParaRPr>
          </a:p>
          <a:p>
            <a:pPr marL="342900" marR="0" lvl="0" indent="-342900" algn="l" rtl="0">
              <a:spcBef>
                <a:spcPts val="560"/>
              </a:spcBef>
              <a:spcAft>
                <a:spcPts val="0"/>
              </a:spcAft>
              <a:buClr>
                <a:schemeClr val="dk1"/>
              </a:buClr>
              <a:buSzPct val="100000"/>
              <a:buFont typeface="Arial"/>
              <a:buChar char="•"/>
            </a:pPr>
            <a:r>
              <a:rPr lang="en-US" sz="2800" b="0" i="0" u="none" strike="noStrike" cap="none" baseline="0">
                <a:solidFill>
                  <a:schemeClr val="dk1"/>
                </a:solidFill>
                <a:latin typeface="Calibri"/>
                <a:ea typeface="Calibri"/>
                <a:cs typeface="Calibri"/>
                <a:sym typeface="Calibri"/>
              </a:rPr>
              <a:t>Located on the system unit</a:t>
            </a:r>
          </a:p>
        </p:txBody>
      </p:sp>
      <p:pic>
        <p:nvPicPr>
          <p:cNvPr id="488" name="Shape 488"/>
          <p:cNvPicPr preferRelativeResize="0">
            <a:picLocks noGrp="1"/>
          </p:cNvPicPr>
          <p:nvPr>
            <p:ph type="body" idx="2"/>
          </p:nvPr>
        </p:nvPicPr>
        <p:blipFill/>
        <p:spPr>
          <a:xfrm>
            <a:off x="5105400" y="2190750"/>
            <a:ext cx="3429000" cy="3228975"/>
          </a:xfrm>
          <a:prstGeom prst="rect">
            <a:avLst/>
          </a:prstGeom>
          <a:noFill/>
          <a:ln>
            <a:noFill/>
          </a:ln>
        </p:spPr>
      </p:pic>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Shape 495"/>
          <p:cNvSpPr txBox="1">
            <a:spLocks noGrp="1"/>
          </p:cNvSpPr>
          <p:nvPr>
            <p:ph type="title"/>
          </p:nvPr>
        </p:nvSpPr>
        <p:spPr>
          <a:xfrm>
            <a:off x="457200" y="274637"/>
            <a:ext cx="8229600" cy="1143000"/>
          </a:xfrm>
          <a:prstGeom prst="rect">
            <a:avLst/>
          </a:prstGeom>
          <a:noFill/>
          <a:ln w="9525" cap="flat">
            <a:solidFill>
              <a:srgbClr val="FF0000"/>
            </a:solidFill>
            <a:prstDash val="solid"/>
            <a:round/>
            <a:headEnd type="none" w="med" len="med"/>
            <a:tailEnd type="none" w="med" len="med"/>
          </a:ln>
        </p:spPr>
        <p:txBody>
          <a:bodyPr lIns="91425" tIns="45700" rIns="91425" bIns="45700" anchor="b" anchorCtr="0">
            <a:noAutofit/>
          </a:bodyPr>
          <a:lstStyle/>
          <a:p>
            <a:pPr marL="0" marR="0" lvl="0" indent="0" algn="ctr" rtl="0">
              <a:spcBef>
                <a:spcPts val="0"/>
              </a:spcBef>
              <a:spcAft>
                <a:spcPts val="0"/>
              </a:spcAft>
              <a:buSzPct val="25000"/>
              <a:buNone/>
            </a:pPr>
            <a:r>
              <a:rPr lang="en-US" sz="4800" b="0" i="0" u="none" strike="noStrike" cap="none" baseline="0">
                <a:solidFill>
                  <a:schemeClr val="dk1"/>
                </a:solidFill>
                <a:latin typeface="Calibri"/>
                <a:ea typeface="Calibri"/>
                <a:cs typeface="Calibri"/>
                <a:sym typeface="Calibri"/>
              </a:rPr>
              <a:t>USB Ports</a:t>
            </a:r>
          </a:p>
        </p:txBody>
      </p:sp>
      <p:sp>
        <p:nvSpPr>
          <p:cNvPr id="496" name="Shape 496"/>
          <p:cNvSpPr txBox="1">
            <a:spLocks noGrp="1"/>
          </p:cNvSpPr>
          <p:nvPr>
            <p:ph type="body" idx="1"/>
          </p:nvPr>
        </p:nvSpPr>
        <p:spPr>
          <a:xfrm>
            <a:off x="457200" y="1447800"/>
            <a:ext cx="4038599" cy="4678362"/>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dk1"/>
              </a:buClr>
              <a:buSzPct val="100000"/>
              <a:buFont typeface="Arial"/>
              <a:buChar char="•"/>
            </a:pPr>
            <a:r>
              <a:rPr lang="en-US" sz="2400" b="0" i="0" u="none" strike="noStrike" cap="none" baseline="0">
                <a:solidFill>
                  <a:schemeClr val="dk1"/>
                </a:solidFill>
                <a:latin typeface="Calibri"/>
                <a:ea typeface="Calibri"/>
                <a:cs typeface="Calibri"/>
                <a:sym typeface="Calibri"/>
              </a:rPr>
              <a:t>Rectangular hole for hardware to connect to the computer</a:t>
            </a:r>
          </a:p>
          <a:p>
            <a:pPr marL="342900" marR="0" lvl="0" indent="-190500" algn="l" rtl="0">
              <a:lnSpc>
                <a:spcPct val="90000"/>
              </a:lnSpc>
              <a:spcBef>
                <a:spcPts val="480"/>
              </a:spcBef>
              <a:spcAft>
                <a:spcPts val="0"/>
              </a:spcAft>
              <a:buClr>
                <a:schemeClr val="dk1"/>
              </a:buClr>
              <a:buFont typeface="Arial"/>
              <a:buNone/>
            </a:pPr>
            <a:endParaRPr sz="2400" b="0" i="0" u="none" strike="noStrike" cap="none" baseline="0">
              <a:solidFill>
                <a:schemeClr val="dk1"/>
              </a:solidFill>
              <a:latin typeface="Calibri"/>
              <a:ea typeface="Calibri"/>
              <a:cs typeface="Calibri"/>
              <a:sym typeface="Calibri"/>
            </a:endParaRPr>
          </a:p>
          <a:p>
            <a:pPr marL="342900" marR="0" lvl="0" indent="-342900" algn="l" rtl="0">
              <a:lnSpc>
                <a:spcPct val="90000"/>
              </a:lnSpc>
              <a:spcBef>
                <a:spcPts val="480"/>
              </a:spcBef>
              <a:spcAft>
                <a:spcPts val="0"/>
              </a:spcAft>
              <a:buClr>
                <a:schemeClr val="dk1"/>
              </a:buClr>
              <a:buSzPct val="100000"/>
              <a:buFont typeface="Arial"/>
              <a:buChar char="•"/>
            </a:pPr>
            <a:r>
              <a:rPr lang="en-US" sz="2400" b="0" i="0" u="none" strike="noStrike" cap="none" baseline="0">
                <a:solidFill>
                  <a:schemeClr val="dk1"/>
                </a:solidFill>
                <a:latin typeface="Calibri"/>
                <a:ea typeface="Calibri"/>
                <a:cs typeface="Calibri"/>
                <a:sym typeface="Calibri"/>
              </a:rPr>
              <a:t>Very common type of connection</a:t>
            </a:r>
          </a:p>
          <a:p>
            <a:pPr marL="342900" marR="0" lvl="0" indent="-190500" algn="l" rtl="0">
              <a:lnSpc>
                <a:spcPct val="90000"/>
              </a:lnSpc>
              <a:spcBef>
                <a:spcPts val="480"/>
              </a:spcBef>
              <a:spcAft>
                <a:spcPts val="0"/>
              </a:spcAft>
              <a:buClr>
                <a:schemeClr val="dk1"/>
              </a:buClr>
              <a:buFont typeface="Arial"/>
              <a:buNone/>
            </a:pPr>
            <a:endParaRPr sz="2400" b="0" i="0" u="none" strike="noStrike" cap="none" baseline="0">
              <a:solidFill>
                <a:schemeClr val="dk1"/>
              </a:solidFill>
              <a:latin typeface="Calibri"/>
              <a:ea typeface="Calibri"/>
              <a:cs typeface="Calibri"/>
              <a:sym typeface="Calibri"/>
            </a:endParaRPr>
          </a:p>
          <a:p>
            <a:pPr marL="342900" marR="0" lvl="0" indent="-342900" algn="l" rtl="0">
              <a:lnSpc>
                <a:spcPct val="90000"/>
              </a:lnSpc>
              <a:spcBef>
                <a:spcPts val="480"/>
              </a:spcBef>
              <a:spcAft>
                <a:spcPts val="0"/>
              </a:spcAft>
              <a:buClr>
                <a:schemeClr val="dk1"/>
              </a:buClr>
              <a:buSzPct val="100000"/>
              <a:buFont typeface="Arial"/>
              <a:buChar char="•"/>
            </a:pPr>
            <a:r>
              <a:rPr lang="en-US" sz="2400" b="0" i="0" u="none" strike="noStrike" cap="none" baseline="0">
                <a:solidFill>
                  <a:schemeClr val="dk1"/>
                </a:solidFill>
                <a:latin typeface="Calibri"/>
                <a:ea typeface="Calibri"/>
                <a:cs typeface="Calibri"/>
                <a:sym typeface="Calibri"/>
              </a:rPr>
              <a:t>Examples of hardware that uses a USB port</a:t>
            </a:r>
          </a:p>
          <a:p>
            <a:pPr marL="742950" marR="0" lvl="1" indent="-285750" algn="l" rtl="0">
              <a:lnSpc>
                <a:spcPct val="90000"/>
              </a:lnSpc>
              <a:spcBef>
                <a:spcPts val="480"/>
              </a:spcBef>
              <a:spcAft>
                <a:spcPts val="0"/>
              </a:spcAft>
              <a:buClr>
                <a:schemeClr val="dk1"/>
              </a:buClr>
              <a:buSzPct val="100000"/>
              <a:buFont typeface="Arial"/>
              <a:buChar char="–"/>
            </a:pPr>
            <a:r>
              <a:rPr lang="en-US" sz="2400" b="0" i="0" u="none" strike="noStrike" cap="none" baseline="0">
                <a:solidFill>
                  <a:schemeClr val="dk1"/>
                </a:solidFill>
                <a:latin typeface="Calibri"/>
                <a:ea typeface="Calibri"/>
                <a:cs typeface="Calibri"/>
                <a:sym typeface="Calibri"/>
              </a:rPr>
              <a:t>Printers</a:t>
            </a:r>
          </a:p>
          <a:p>
            <a:pPr marL="742950" marR="0" lvl="1" indent="-285750" algn="l" rtl="0">
              <a:lnSpc>
                <a:spcPct val="90000"/>
              </a:lnSpc>
              <a:spcBef>
                <a:spcPts val="480"/>
              </a:spcBef>
              <a:spcAft>
                <a:spcPts val="0"/>
              </a:spcAft>
              <a:buClr>
                <a:schemeClr val="dk1"/>
              </a:buClr>
              <a:buSzPct val="100000"/>
              <a:buFont typeface="Arial"/>
              <a:buChar char="–"/>
            </a:pPr>
            <a:r>
              <a:rPr lang="en-US" sz="2400" b="0" i="0" u="none" strike="noStrike" cap="none" baseline="0">
                <a:solidFill>
                  <a:schemeClr val="dk1"/>
                </a:solidFill>
                <a:latin typeface="Calibri"/>
                <a:ea typeface="Calibri"/>
                <a:cs typeface="Calibri"/>
                <a:sym typeface="Calibri"/>
              </a:rPr>
              <a:t>Keyboards</a:t>
            </a:r>
          </a:p>
          <a:p>
            <a:pPr marL="742950" marR="0" lvl="1" indent="-285750" algn="l" rtl="0">
              <a:lnSpc>
                <a:spcPct val="90000"/>
              </a:lnSpc>
              <a:spcBef>
                <a:spcPts val="480"/>
              </a:spcBef>
              <a:spcAft>
                <a:spcPts val="0"/>
              </a:spcAft>
              <a:buClr>
                <a:schemeClr val="dk1"/>
              </a:buClr>
              <a:buSzPct val="100000"/>
              <a:buFont typeface="Arial"/>
              <a:buChar char="–"/>
            </a:pPr>
            <a:r>
              <a:rPr lang="en-US" sz="2400" b="0" i="0" u="none" strike="noStrike" cap="none" baseline="0">
                <a:solidFill>
                  <a:schemeClr val="dk1"/>
                </a:solidFill>
                <a:latin typeface="Calibri"/>
                <a:ea typeface="Calibri"/>
                <a:cs typeface="Calibri"/>
                <a:sym typeface="Calibri"/>
              </a:rPr>
              <a:t>Digital Cameras</a:t>
            </a:r>
          </a:p>
          <a:p>
            <a:pPr marL="742950" marR="0" lvl="1" indent="-285750" algn="l" rtl="0">
              <a:lnSpc>
                <a:spcPct val="90000"/>
              </a:lnSpc>
              <a:spcBef>
                <a:spcPts val="480"/>
              </a:spcBef>
              <a:spcAft>
                <a:spcPts val="0"/>
              </a:spcAft>
              <a:buClr>
                <a:schemeClr val="dk1"/>
              </a:buClr>
              <a:buSzPct val="100000"/>
              <a:buFont typeface="Arial"/>
              <a:buChar char="–"/>
            </a:pPr>
            <a:r>
              <a:rPr lang="en-US" sz="2400" b="0" i="0" u="none" strike="noStrike" cap="none" baseline="0">
                <a:solidFill>
                  <a:schemeClr val="dk1"/>
                </a:solidFill>
                <a:latin typeface="Calibri"/>
                <a:ea typeface="Calibri"/>
                <a:cs typeface="Calibri"/>
                <a:sym typeface="Calibri"/>
              </a:rPr>
              <a:t>Flash Drives</a:t>
            </a:r>
            <a:r>
              <a:rPr lang="en-US" sz="1300" b="0" i="0" u="none" strike="noStrike" cap="none" baseline="0">
                <a:solidFill>
                  <a:srgbClr val="FFCF99"/>
                </a:solidFill>
                <a:latin typeface="Calibri"/>
                <a:ea typeface="Calibri"/>
                <a:cs typeface="Calibri"/>
                <a:sym typeface="Calibri"/>
              </a:rPr>
              <a:t>			</a:t>
            </a:r>
            <a:r>
              <a:rPr lang="en-US" sz="1800" b="0" i="0" u="none" strike="noStrike" cap="none" baseline="0">
                <a:solidFill>
                  <a:srgbClr val="FFCF99"/>
                </a:solidFill>
                <a:latin typeface="Calibri"/>
                <a:ea typeface="Calibri"/>
                <a:cs typeface="Calibri"/>
                <a:sym typeface="Calibri"/>
              </a:rPr>
              <a:t>		</a:t>
            </a:r>
          </a:p>
          <a:p>
            <a:pPr marL="342900" marR="0" lvl="0" indent="-228600" algn="l" rtl="0">
              <a:lnSpc>
                <a:spcPct val="90000"/>
              </a:lnSpc>
              <a:spcBef>
                <a:spcPts val="360"/>
              </a:spcBef>
              <a:spcAft>
                <a:spcPts val="0"/>
              </a:spcAft>
              <a:buClr>
                <a:schemeClr val="dk1"/>
              </a:buClr>
              <a:buFont typeface="Arial"/>
              <a:buNone/>
            </a:pPr>
            <a:endParaRPr sz="1800" b="0" i="0" u="none" strike="noStrike" cap="none" baseline="0">
              <a:solidFill>
                <a:schemeClr val="dk1"/>
              </a:solidFill>
              <a:latin typeface="Calibri"/>
              <a:ea typeface="Calibri"/>
              <a:cs typeface="Calibri"/>
              <a:sym typeface="Calibri"/>
            </a:endParaRPr>
          </a:p>
        </p:txBody>
      </p:sp>
      <p:pic>
        <p:nvPicPr>
          <p:cNvPr id="497" name="Shape 497"/>
          <p:cNvPicPr preferRelativeResize="0">
            <a:picLocks noGrp="1"/>
          </p:cNvPicPr>
          <p:nvPr>
            <p:ph type="body" idx="2"/>
          </p:nvPr>
        </p:nvPicPr>
        <p:blipFill rotWithShape="1">
          <a:blip r:embed="rId3">
            <a:alphaModFix/>
          </a:blip>
          <a:srcRect/>
          <a:stretch/>
        </p:blipFill>
        <p:spPr>
          <a:xfrm>
            <a:off x="5410200" y="2362200"/>
            <a:ext cx="2819400" cy="3048000"/>
          </a:xfrm>
          <a:prstGeom prst="rect">
            <a:avLst/>
          </a:prstGeom>
          <a:noFill/>
          <a:ln>
            <a:noFill/>
          </a:ln>
        </p:spPr>
      </p:pic>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Shape 504"/>
          <p:cNvSpPr txBox="1">
            <a:spLocks noGrp="1"/>
          </p:cNvSpPr>
          <p:nvPr>
            <p:ph type="title"/>
          </p:nvPr>
        </p:nvSpPr>
        <p:spPr>
          <a:xfrm>
            <a:off x="457200" y="274637"/>
            <a:ext cx="8229600" cy="1143000"/>
          </a:xfrm>
          <a:prstGeom prst="rect">
            <a:avLst/>
          </a:prstGeom>
          <a:noFill/>
          <a:ln w="9525" cap="flat">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US" sz="3950" b="0" i="0" u="none" strike="noStrike" cap="none" baseline="0">
                <a:solidFill>
                  <a:schemeClr val="dk2"/>
                </a:solidFill>
                <a:latin typeface="Arial"/>
                <a:ea typeface="Arial"/>
                <a:cs typeface="Arial"/>
                <a:sym typeface="Arial"/>
              </a:rPr>
              <a:t/>
            </a:r>
            <a:br>
              <a:rPr lang="en-US" sz="3950" b="0" i="0" u="none" strike="noStrike" cap="none" baseline="0">
                <a:solidFill>
                  <a:schemeClr val="dk2"/>
                </a:solidFill>
                <a:latin typeface="Arial"/>
                <a:ea typeface="Arial"/>
                <a:cs typeface="Arial"/>
                <a:sym typeface="Arial"/>
              </a:rPr>
            </a:br>
            <a:r>
              <a:rPr lang="en-US" sz="3600" b="1" i="0" u="none" strike="noStrike" cap="none" baseline="0">
                <a:solidFill>
                  <a:schemeClr val="dk2"/>
                </a:solidFill>
                <a:latin typeface="Arial"/>
                <a:ea typeface="Arial"/>
                <a:cs typeface="Arial"/>
                <a:sym typeface="Arial"/>
              </a:rPr>
              <a:t>Information In or Out</a:t>
            </a:r>
            <a:r>
              <a:rPr lang="en-US" sz="3950" b="1" i="0" u="none" strike="noStrike" cap="none" baseline="0">
                <a:solidFill>
                  <a:schemeClr val="dk2"/>
                </a:solidFill>
                <a:latin typeface="Arial"/>
                <a:ea typeface="Arial"/>
                <a:cs typeface="Arial"/>
                <a:sym typeface="Arial"/>
              </a:rPr>
              <a:t>?</a:t>
            </a:r>
            <a:br>
              <a:rPr lang="en-US" sz="3950" b="1" i="0" u="none" strike="noStrike" cap="none" baseline="0">
                <a:solidFill>
                  <a:schemeClr val="dk2"/>
                </a:solidFill>
                <a:latin typeface="Arial"/>
                <a:ea typeface="Arial"/>
                <a:cs typeface="Arial"/>
                <a:sym typeface="Arial"/>
              </a:rPr>
            </a:br>
            <a:endParaRPr lang="en-US" sz="3950" b="1" i="0" u="none" strike="noStrike" cap="none" baseline="0">
              <a:solidFill>
                <a:schemeClr val="dk2"/>
              </a:solidFill>
              <a:latin typeface="Arial"/>
              <a:ea typeface="Arial"/>
              <a:cs typeface="Arial"/>
              <a:sym typeface="Arial"/>
            </a:endParaRPr>
          </a:p>
        </p:txBody>
      </p:sp>
      <p:sp>
        <p:nvSpPr>
          <p:cNvPr id="505" name="Shape 505"/>
          <p:cNvSpPr txBox="1">
            <a:spLocks noGrp="1"/>
          </p:cNvSpPr>
          <p:nvPr>
            <p:ph type="body" idx="1"/>
          </p:nvPr>
        </p:nvSpPr>
        <p:spPr>
          <a:xfrm>
            <a:off x="990600" y="1535112"/>
            <a:ext cx="3506788" cy="639762"/>
          </a:xfrm>
          <a:prstGeom prst="rect">
            <a:avLst/>
          </a:prstGeom>
          <a:noFill/>
          <a:ln>
            <a:noFill/>
          </a:ln>
        </p:spPr>
        <p:txBody>
          <a:bodyPr lIns="91425" tIns="45700" rIns="91425" bIns="45700" anchor="b" anchorCtr="0">
            <a:noAutofit/>
          </a:bodyPr>
          <a:lstStyle/>
          <a:p>
            <a:pPr marL="0" marR="0" lvl="0" indent="0" algn="l" rtl="0">
              <a:lnSpc>
                <a:spcPct val="80000"/>
              </a:lnSpc>
              <a:spcBef>
                <a:spcPts val="0"/>
              </a:spcBef>
              <a:spcAft>
                <a:spcPts val="0"/>
              </a:spcAft>
              <a:buClr>
                <a:schemeClr val="dk1"/>
              </a:buClr>
              <a:buSzPct val="25000"/>
              <a:buFont typeface="Arial"/>
              <a:buNone/>
            </a:pPr>
            <a:r>
              <a:rPr lang="en-US" sz="4050" b="1" i="0" u="none" strike="noStrike" cap="none" baseline="0">
                <a:solidFill>
                  <a:schemeClr val="dk1"/>
                </a:solidFill>
                <a:latin typeface="Arial"/>
                <a:ea typeface="Arial"/>
                <a:cs typeface="Arial"/>
                <a:sym typeface="Arial"/>
              </a:rPr>
              <a:t>Input</a:t>
            </a:r>
          </a:p>
        </p:txBody>
      </p:sp>
      <p:sp>
        <p:nvSpPr>
          <p:cNvPr id="506" name="Shape 506"/>
          <p:cNvSpPr txBox="1">
            <a:spLocks noGrp="1"/>
          </p:cNvSpPr>
          <p:nvPr>
            <p:ph type="body" idx="2"/>
          </p:nvPr>
        </p:nvSpPr>
        <p:spPr>
          <a:xfrm>
            <a:off x="2667000" y="2479675"/>
            <a:ext cx="4040187" cy="4225925"/>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dk1"/>
              </a:buClr>
              <a:buSzPct val="100000"/>
              <a:buFont typeface="Arial"/>
              <a:buChar char="•"/>
            </a:pPr>
            <a:r>
              <a:rPr lang="en-US" sz="2700" b="0" i="0" u="none" strike="noStrike" cap="none" baseline="0">
                <a:solidFill>
                  <a:schemeClr val="dk1"/>
                </a:solidFill>
                <a:latin typeface="Arial"/>
                <a:ea typeface="Arial"/>
                <a:cs typeface="Arial"/>
                <a:sym typeface="Arial"/>
              </a:rPr>
              <a:t>keyboard</a:t>
            </a:r>
          </a:p>
          <a:p>
            <a:pPr marL="342900" marR="0" lvl="0" indent="-342900" algn="l" rtl="0">
              <a:lnSpc>
                <a:spcPct val="80000"/>
              </a:lnSpc>
              <a:spcBef>
                <a:spcPts val="540"/>
              </a:spcBef>
              <a:spcAft>
                <a:spcPts val="0"/>
              </a:spcAft>
              <a:buClr>
                <a:schemeClr val="dk1"/>
              </a:buClr>
              <a:buSzPct val="100000"/>
              <a:buFont typeface="Arial"/>
              <a:buChar char="•"/>
            </a:pPr>
            <a:r>
              <a:rPr lang="en-US" sz="2700" b="0" i="0" u="none" strike="noStrike" cap="none" baseline="0">
                <a:solidFill>
                  <a:schemeClr val="dk1"/>
                </a:solidFill>
                <a:latin typeface="Arial"/>
                <a:ea typeface="Arial"/>
                <a:cs typeface="Arial"/>
                <a:sym typeface="Arial"/>
              </a:rPr>
              <a:t>mouse</a:t>
            </a:r>
          </a:p>
          <a:p>
            <a:pPr marL="342900" marR="0" lvl="0" indent="-342900" algn="l" rtl="0">
              <a:lnSpc>
                <a:spcPct val="80000"/>
              </a:lnSpc>
              <a:spcBef>
                <a:spcPts val="540"/>
              </a:spcBef>
              <a:spcAft>
                <a:spcPts val="0"/>
              </a:spcAft>
              <a:buClr>
                <a:schemeClr val="dk1"/>
              </a:buClr>
              <a:buSzPct val="100000"/>
              <a:buFont typeface="Arial"/>
              <a:buChar char="•"/>
            </a:pPr>
            <a:r>
              <a:rPr lang="en-US" sz="2700" b="0" i="0" u="none" strike="noStrike" cap="none" baseline="0">
                <a:solidFill>
                  <a:schemeClr val="dk1"/>
                </a:solidFill>
                <a:latin typeface="Arial"/>
                <a:ea typeface="Arial"/>
                <a:cs typeface="Arial"/>
                <a:sym typeface="Arial"/>
              </a:rPr>
              <a:t>printer</a:t>
            </a:r>
          </a:p>
          <a:p>
            <a:pPr marL="342900" marR="0" lvl="0" indent="-342900" algn="l" rtl="0">
              <a:lnSpc>
                <a:spcPct val="80000"/>
              </a:lnSpc>
              <a:spcBef>
                <a:spcPts val="540"/>
              </a:spcBef>
              <a:spcAft>
                <a:spcPts val="0"/>
              </a:spcAft>
              <a:buClr>
                <a:schemeClr val="dk1"/>
              </a:buClr>
              <a:buSzPct val="100000"/>
              <a:buFont typeface="Arial"/>
              <a:buChar char="•"/>
            </a:pPr>
            <a:r>
              <a:rPr lang="en-US" sz="2700" b="0" i="0" u="none" strike="noStrike" cap="none" baseline="0">
                <a:solidFill>
                  <a:schemeClr val="dk1"/>
                </a:solidFill>
                <a:latin typeface="Arial"/>
                <a:ea typeface="Arial"/>
                <a:cs typeface="Arial"/>
                <a:sym typeface="Arial"/>
              </a:rPr>
              <a:t>Microphone</a:t>
            </a:r>
          </a:p>
          <a:p>
            <a:pPr marL="342900" marR="0" lvl="0" indent="-342900" algn="l" rtl="0">
              <a:lnSpc>
                <a:spcPct val="80000"/>
              </a:lnSpc>
              <a:spcBef>
                <a:spcPts val="540"/>
              </a:spcBef>
              <a:spcAft>
                <a:spcPts val="0"/>
              </a:spcAft>
              <a:buClr>
                <a:schemeClr val="dk1"/>
              </a:buClr>
              <a:buSzPct val="100000"/>
              <a:buFont typeface="Arial"/>
              <a:buChar char="•"/>
            </a:pPr>
            <a:r>
              <a:rPr lang="en-US" sz="2700" b="0" i="0" u="none" strike="noStrike" cap="none" baseline="0">
                <a:solidFill>
                  <a:schemeClr val="dk1"/>
                </a:solidFill>
                <a:latin typeface="Arial"/>
                <a:ea typeface="Arial"/>
                <a:cs typeface="Arial"/>
                <a:sym typeface="Arial"/>
              </a:rPr>
              <a:t>Scanner</a:t>
            </a:r>
          </a:p>
          <a:p>
            <a:pPr marL="342900" marR="0" lvl="0" indent="-342900" algn="l" rtl="0">
              <a:lnSpc>
                <a:spcPct val="80000"/>
              </a:lnSpc>
              <a:spcBef>
                <a:spcPts val="540"/>
              </a:spcBef>
              <a:spcAft>
                <a:spcPts val="0"/>
              </a:spcAft>
              <a:buClr>
                <a:schemeClr val="dk1"/>
              </a:buClr>
              <a:buSzPct val="100000"/>
              <a:buFont typeface="Arial"/>
              <a:buChar char="•"/>
            </a:pPr>
            <a:r>
              <a:rPr lang="en-US" sz="2700" b="0" i="0" u="none" strike="noStrike" cap="none" baseline="0">
                <a:solidFill>
                  <a:schemeClr val="dk1"/>
                </a:solidFill>
                <a:latin typeface="Arial"/>
                <a:ea typeface="Arial"/>
                <a:cs typeface="Arial"/>
                <a:sym typeface="Arial"/>
              </a:rPr>
              <a:t>Camera</a:t>
            </a:r>
          </a:p>
          <a:p>
            <a:pPr marL="342900" marR="0" lvl="0" indent="-342900" algn="l" rtl="0">
              <a:lnSpc>
                <a:spcPct val="80000"/>
              </a:lnSpc>
              <a:spcBef>
                <a:spcPts val="540"/>
              </a:spcBef>
              <a:spcAft>
                <a:spcPts val="0"/>
              </a:spcAft>
              <a:buClr>
                <a:schemeClr val="dk1"/>
              </a:buClr>
              <a:buSzPct val="100000"/>
              <a:buFont typeface="Arial"/>
              <a:buChar char="•"/>
            </a:pPr>
            <a:r>
              <a:rPr lang="en-US" sz="2700" b="0" i="0" u="none" strike="noStrike" cap="none" baseline="0">
                <a:solidFill>
                  <a:schemeClr val="dk1"/>
                </a:solidFill>
                <a:latin typeface="Arial"/>
                <a:ea typeface="Arial"/>
                <a:cs typeface="Arial"/>
                <a:sym typeface="Arial"/>
              </a:rPr>
              <a:t>monitor/screen</a:t>
            </a:r>
          </a:p>
          <a:p>
            <a:pPr marL="342900" marR="0" lvl="0" indent="-342900" algn="l" rtl="0">
              <a:lnSpc>
                <a:spcPct val="80000"/>
              </a:lnSpc>
              <a:spcBef>
                <a:spcPts val="540"/>
              </a:spcBef>
              <a:spcAft>
                <a:spcPts val="0"/>
              </a:spcAft>
              <a:buClr>
                <a:schemeClr val="dk1"/>
              </a:buClr>
              <a:buSzPct val="100000"/>
              <a:buFont typeface="Arial"/>
              <a:buChar char="•"/>
            </a:pPr>
            <a:r>
              <a:rPr lang="en-US" sz="2700" b="0" i="0" u="none" strike="noStrike" cap="none" baseline="0">
                <a:solidFill>
                  <a:schemeClr val="dk1"/>
                </a:solidFill>
                <a:latin typeface="Arial"/>
                <a:ea typeface="Arial"/>
                <a:cs typeface="Arial"/>
                <a:sym typeface="Arial"/>
              </a:rPr>
              <a:t>CD/DVD	</a:t>
            </a:r>
          </a:p>
          <a:p>
            <a:pPr marL="342900" marR="0" lvl="0" indent="-342900" algn="l" rtl="0">
              <a:lnSpc>
                <a:spcPct val="80000"/>
              </a:lnSpc>
              <a:spcBef>
                <a:spcPts val="540"/>
              </a:spcBef>
              <a:spcAft>
                <a:spcPts val="0"/>
              </a:spcAft>
              <a:buClr>
                <a:schemeClr val="dk1"/>
              </a:buClr>
              <a:buSzPct val="100000"/>
              <a:buFont typeface="Arial"/>
              <a:buChar char="•"/>
            </a:pPr>
            <a:r>
              <a:rPr lang="en-US" sz="2700" b="0" i="0" u="none" strike="noStrike" cap="none" baseline="0">
                <a:solidFill>
                  <a:schemeClr val="dk1"/>
                </a:solidFill>
                <a:latin typeface="Arial"/>
                <a:ea typeface="Arial"/>
                <a:cs typeface="Arial"/>
                <a:sym typeface="Arial"/>
              </a:rPr>
              <a:t>headphones</a:t>
            </a:r>
            <a:r>
              <a:rPr lang="en-US" sz="950" b="0" i="0" u="none" strike="noStrike" cap="none" baseline="0">
                <a:solidFill>
                  <a:schemeClr val="dk1"/>
                </a:solidFill>
                <a:latin typeface="Arial"/>
                <a:ea typeface="Arial"/>
                <a:cs typeface="Arial"/>
                <a:sym typeface="Arial"/>
              </a:rPr>
              <a:t>		</a:t>
            </a:r>
          </a:p>
          <a:p>
            <a:pPr marL="342900" marR="0" lvl="0" indent="-281940" algn="l" rtl="0">
              <a:lnSpc>
                <a:spcPct val="80000"/>
              </a:lnSpc>
              <a:spcBef>
                <a:spcPts val="192"/>
              </a:spcBef>
              <a:spcAft>
                <a:spcPts val="0"/>
              </a:spcAft>
              <a:buClr>
                <a:schemeClr val="dk1"/>
              </a:buClr>
              <a:buFont typeface="Arial"/>
              <a:buNone/>
            </a:pPr>
            <a:endParaRPr sz="950" b="0" i="0" u="none" strike="noStrike" cap="none" baseline="0">
              <a:solidFill>
                <a:schemeClr val="dk1"/>
              </a:solidFill>
              <a:latin typeface="Arial"/>
              <a:ea typeface="Arial"/>
              <a:cs typeface="Arial"/>
              <a:sym typeface="Arial"/>
            </a:endParaRPr>
          </a:p>
        </p:txBody>
      </p:sp>
      <p:sp>
        <p:nvSpPr>
          <p:cNvPr id="507" name="Shape 507"/>
          <p:cNvSpPr txBox="1">
            <a:spLocks noGrp="1"/>
          </p:cNvSpPr>
          <p:nvPr>
            <p:ph type="body" idx="3"/>
          </p:nvPr>
        </p:nvSpPr>
        <p:spPr>
          <a:xfrm>
            <a:off x="4645025" y="1535112"/>
            <a:ext cx="4041774" cy="639762"/>
          </a:xfrm>
          <a:prstGeom prst="rect">
            <a:avLst/>
          </a:prstGeom>
          <a:noFill/>
          <a:ln>
            <a:noFill/>
          </a:ln>
        </p:spPr>
        <p:txBody>
          <a:bodyPr lIns="91425" tIns="45700" rIns="91425" bIns="45700" anchor="b" anchorCtr="0">
            <a:noAutofit/>
          </a:bodyPr>
          <a:lstStyle/>
          <a:p>
            <a:pPr marL="0" marR="0" lvl="0" indent="0" algn="l" rtl="0">
              <a:lnSpc>
                <a:spcPct val="80000"/>
              </a:lnSpc>
              <a:spcBef>
                <a:spcPts val="0"/>
              </a:spcBef>
              <a:spcAft>
                <a:spcPts val="0"/>
              </a:spcAft>
              <a:buClr>
                <a:schemeClr val="dk1"/>
              </a:buClr>
              <a:buSzPct val="25000"/>
              <a:buFont typeface="Arial"/>
              <a:buNone/>
            </a:pPr>
            <a:r>
              <a:rPr lang="en-US" sz="4050" b="1" i="0" u="none" strike="noStrike" cap="none" baseline="0">
                <a:solidFill>
                  <a:schemeClr val="dk1"/>
                </a:solidFill>
                <a:latin typeface="Arial"/>
                <a:ea typeface="Arial"/>
                <a:cs typeface="Arial"/>
                <a:sym typeface="Arial"/>
              </a:rPr>
              <a:t>Output</a:t>
            </a:r>
          </a:p>
        </p:txBody>
      </p:sp>
      <p:sp>
        <p:nvSpPr>
          <p:cNvPr id="508" name="Shape 508"/>
          <p:cNvSpPr txBox="1">
            <a:spLocks noGrp="1"/>
          </p:cNvSpPr>
          <p:nvPr>
            <p:ph type="body" idx="4"/>
          </p:nvPr>
        </p:nvSpPr>
        <p:spPr>
          <a:xfrm>
            <a:off x="4645025" y="2174875"/>
            <a:ext cx="4041774" cy="3951287"/>
          </a:xfrm>
          <a:prstGeom prst="rect">
            <a:avLst/>
          </a:prstGeom>
          <a:noFill/>
          <a:ln>
            <a:noFill/>
          </a:ln>
        </p:spPr>
        <p:txBody>
          <a:bodyPr lIns="91425" tIns="45700" rIns="91425" bIns="45700" anchor="t" anchorCtr="0">
            <a:noAutofit/>
          </a:bodyPr>
          <a:lstStyle/>
          <a:p>
            <a:pPr marL="342900" marR="0" lvl="0" indent="-190500" algn="l" rtl="0">
              <a:spcBef>
                <a:spcPts val="0"/>
              </a:spcBef>
              <a:spcAft>
                <a:spcPts val="0"/>
              </a:spcAft>
              <a:buClr>
                <a:schemeClr val="dk1"/>
              </a:buClr>
              <a:buFont typeface="Arial"/>
              <a:buNone/>
            </a:pPr>
            <a:endParaRPr sz="2400" b="0" i="0" u="none" strike="noStrike" cap="none" baseline="0">
              <a:solidFill>
                <a:schemeClr val="dk1"/>
              </a:solidFill>
              <a:latin typeface="Arial"/>
              <a:ea typeface="Arial"/>
              <a:cs typeface="Arial"/>
              <a:sym typeface="Arial"/>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4"/>
                                        </p:tgtEl>
                                        <p:attrNameLst>
                                          <p:attrName>style.visibility</p:attrName>
                                        </p:attrNameLst>
                                      </p:cBhvr>
                                      <p:to>
                                        <p:strVal val="visible"/>
                                      </p:to>
                                    </p:set>
                                    <p:animEffect transition="in" filter="fade">
                                      <p:cBhvr>
                                        <p:cTn id="7" dur="1"/>
                                        <p:tgtEl>
                                          <p:spTgt spid="50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506">
                                            <p:txEl>
                                              <p:pRg st="0" end="0"/>
                                            </p:txEl>
                                          </p:spTgt>
                                        </p:tgtEl>
                                        <p:attrNameLst>
                                          <p:attrName>style.visibility</p:attrName>
                                        </p:attrNameLst>
                                      </p:cBhvr>
                                      <p:to>
                                        <p:strVal val="visible"/>
                                      </p:to>
                                    </p:set>
                                    <p:anim calcmode="lin" valueType="num">
                                      <p:cBhvr additive="base">
                                        <p:cTn id="12" dur="500"/>
                                        <p:tgtEl>
                                          <p:spTgt spid="506">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506">
                                            <p:txEl>
                                              <p:pRg st="1" end="1"/>
                                            </p:txEl>
                                          </p:spTgt>
                                        </p:tgtEl>
                                        <p:attrNameLst>
                                          <p:attrName>style.visibility</p:attrName>
                                        </p:attrNameLst>
                                      </p:cBhvr>
                                      <p:to>
                                        <p:strVal val="visible"/>
                                      </p:to>
                                    </p:set>
                                    <p:anim calcmode="lin" valueType="num">
                                      <p:cBhvr additive="base">
                                        <p:cTn id="17" dur="500"/>
                                        <p:tgtEl>
                                          <p:spTgt spid="506">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506">
                                            <p:txEl>
                                              <p:pRg st="2" end="2"/>
                                            </p:txEl>
                                          </p:spTgt>
                                        </p:tgtEl>
                                        <p:attrNameLst>
                                          <p:attrName>style.visibility</p:attrName>
                                        </p:attrNameLst>
                                      </p:cBhvr>
                                      <p:to>
                                        <p:strVal val="visible"/>
                                      </p:to>
                                    </p:set>
                                    <p:anim calcmode="lin" valueType="num">
                                      <p:cBhvr additive="base">
                                        <p:cTn id="22" dur="500"/>
                                        <p:tgtEl>
                                          <p:spTgt spid="506">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506">
                                            <p:txEl>
                                              <p:pRg st="3" end="3"/>
                                            </p:txEl>
                                          </p:spTgt>
                                        </p:tgtEl>
                                        <p:attrNameLst>
                                          <p:attrName>style.visibility</p:attrName>
                                        </p:attrNameLst>
                                      </p:cBhvr>
                                      <p:to>
                                        <p:strVal val="visible"/>
                                      </p:to>
                                    </p:set>
                                    <p:anim calcmode="lin" valueType="num">
                                      <p:cBhvr additive="base">
                                        <p:cTn id="27" dur="500"/>
                                        <p:tgtEl>
                                          <p:spTgt spid="506">
                                            <p:txEl>
                                              <p:pRg st="3" end="3"/>
                                            </p:txEl>
                                          </p:spTgt>
                                        </p:tgtEl>
                                        <p:attrNameLst>
                                          <p:attrName>ppt_x</p:attrName>
                                        </p:attrNameLst>
                                      </p:cBhvr>
                                      <p:tavLst>
                                        <p:tav tm="0">
                                          <p:val>
                                            <p:strVal val="#ppt_x-1"/>
                                          </p:val>
                                        </p:tav>
                                        <p:tav tm="100000">
                                          <p:val>
                                            <p:strVal val="#ppt_x"/>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506">
                                            <p:txEl>
                                              <p:pRg st="4" end="4"/>
                                            </p:txEl>
                                          </p:spTgt>
                                        </p:tgtEl>
                                        <p:attrNameLst>
                                          <p:attrName>style.visibility</p:attrName>
                                        </p:attrNameLst>
                                      </p:cBhvr>
                                      <p:to>
                                        <p:strVal val="visible"/>
                                      </p:to>
                                    </p:set>
                                    <p:anim calcmode="lin" valueType="num">
                                      <p:cBhvr additive="base">
                                        <p:cTn id="32" dur="500"/>
                                        <p:tgtEl>
                                          <p:spTgt spid="506">
                                            <p:txEl>
                                              <p:pRg st="4" end="4"/>
                                            </p:txEl>
                                          </p:spTgt>
                                        </p:tgtEl>
                                        <p:attrNameLst>
                                          <p:attrName>ppt_x</p:attrName>
                                        </p:attrNameLst>
                                      </p:cBhvr>
                                      <p:tavLst>
                                        <p:tav tm="0">
                                          <p:val>
                                            <p:strVal val="#ppt_x-1"/>
                                          </p:val>
                                        </p:tav>
                                        <p:tav tm="100000">
                                          <p:val>
                                            <p:strVal val="#ppt_x"/>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506">
                                            <p:txEl>
                                              <p:pRg st="5" end="5"/>
                                            </p:txEl>
                                          </p:spTgt>
                                        </p:tgtEl>
                                        <p:attrNameLst>
                                          <p:attrName>style.visibility</p:attrName>
                                        </p:attrNameLst>
                                      </p:cBhvr>
                                      <p:to>
                                        <p:strVal val="visible"/>
                                      </p:to>
                                    </p:set>
                                    <p:anim calcmode="lin" valueType="num">
                                      <p:cBhvr additive="base">
                                        <p:cTn id="37" dur="500"/>
                                        <p:tgtEl>
                                          <p:spTgt spid="506">
                                            <p:txEl>
                                              <p:pRg st="5" end="5"/>
                                            </p:txEl>
                                          </p:spTgt>
                                        </p:tgtEl>
                                        <p:attrNameLst>
                                          <p:attrName>ppt_x</p:attrName>
                                        </p:attrNameLst>
                                      </p:cBhvr>
                                      <p:tavLst>
                                        <p:tav tm="0">
                                          <p:val>
                                            <p:strVal val="#ppt_x-1"/>
                                          </p:val>
                                        </p:tav>
                                        <p:tav tm="100000">
                                          <p:val>
                                            <p:strVal val="#ppt_x"/>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nodeType="clickEffect">
                                  <p:stCondLst>
                                    <p:cond delay="0"/>
                                  </p:stCondLst>
                                  <p:childTnLst>
                                    <p:set>
                                      <p:cBhvr>
                                        <p:cTn id="41" dur="1" fill="hold">
                                          <p:stCondLst>
                                            <p:cond delay="0"/>
                                          </p:stCondLst>
                                        </p:cTn>
                                        <p:tgtEl>
                                          <p:spTgt spid="506">
                                            <p:txEl>
                                              <p:pRg st="6" end="6"/>
                                            </p:txEl>
                                          </p:spTgt>
                                        </p:tgtEl>
                                        <p:attrNameLst>
                                          <p:attrName>style.visibility</p:attrName>
                                        </p:attrNameLst>
                                      </p:cBhvr>
                                      <p:to>
                                        <p:strVal val="visible"/>
                                      </p:to>
                                    </p:set>
                                    <p:anim calcmode="lin" valueType="num">
                                      <p:cBhvr additive="base">
                                        <p:cTn id="42" dur="500"/>
                                        <p:tgtEl>
                                          <p:spTgt spid="506">
                                            <p:txEl>
                                              <p:pRg st="6" end="6"/>
                                            </p:txEl>
                                          </p:spTgt>
                                        </p:tgtEl>
                                        <p:attrNameLst>
                                          <p:attrName>ppt_x</p:attrName>
                                        </p:attrNameLst>
                                      </p:cBhvr>
                                      <p:tavLst>
                                        <p:tav tm="0">
                                          <p:val>
                                            <p:strVal val="#ppt_x-1"/>
                                          </p:val>
                                        </p:tav>
                                        <p:tav tm="100000">
                                          <p:val>
                                            <p:strVal val="#ppt_x"/>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nodeType="clickEffect">
                                  <p:stCondLst>
                                    <p:cond delay="0"/>
                                  </p:stCondLst>
                                  <p:childTnLst>
                                    <p:set>
                                      <p:cBhvr>
                                        <p:cTn id="46" dur="1" fill="hold">
                                          <p:stCondLst>
                                            <p:cond delay="0"/>
                                          </p:stCondLst>
                                        </p:cTn>
                                        <p:tgtEl>
                                          <p:spTgt spid="506">
                                            <p:txEl>
                                              <p:pRg st="7" end="7"/>
                                            </p:txEl>
                                          </p:spTgt>
                                        </p:tgtEl>
                                        <p:attrNameLst>
                                          <p:attrName>style.visibility</p:attrName>
                                        </p:attrNameLst>
                                      </p:cBhvr>
                                      <p:to>
                                        <p:strVal val="visible"/>
                                      </p:to>
                                    </p:set>
                                    <p:anim calcmode="lin" valueType="num">
                                      <p:cBhvr additive="base">
                                        <p:cTn id="47" dur="500"/>
                                        <p:tgtEl>
                                          <p:spTgt spid="506">
                                            <p:txEl>
                                              <p:pRg st="7" end="7"/>
                                            </p:txEl>
                                          </p:spTgt>
                                        </p:tgtEl>
                                        <p:attrNameLst>
                                          <p:attrName>ppt_x</p:attrName>
                                        </p:attrNameLst>
                                      </p:cBhvr>
                                      <p:tavLst>
                                        <p:tav tm="0">
                                          <p:val>
                                            <p:strVal val="#ppt_x-1"/>
                                          </p:val>
                                        </p:tav>
                                        <p:tav tm="100000">
                                          <p:val>
                                            <p:strVal val="#ppt_x"/>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8" fill="hold" nodeType="clickEffect">
                                  <p:stCondLst>
                                    <p:cond delay="0"/>
                                  </p:stCondLst>
                                  <p:childTnLst>
                                    <p:set>
                                      <p:cBhvr>
                                        <p:cTn id="51" dur="1" fill="hold">
                                          <p:stCondLst>
                                            <p:cond delay="0"/>
                                          </p:stCondLst>
                                        </p:cTn>
                                        <p:tgtEl>
                                          <p:spTgt spid="506">
                                            <p:txEl>
                                              <p:pRg st="8" end="8"/>
                                            </p:txEl>
                                          </p:spTgt>
                                        </p:tgtEl>
                                        <p:attrNameLst>
                                          <p:attrName>style.visibility</p:attrName>
                                        </p:attrNameLst>
                                      </p:cBhvr>
                                      <p:to>
                                        <p:strVal val="visible"/>
                                      </p:to>
                                    </p:set>
                                    <p:anim calcmode="lin" valueType="num">
                                      <p:cBhvr additive="base">
                                        <p:cTn id="52" dur="500"/>
                                        <p:tgtEl>
                                          <p:spTgt spid="506">
                                            <p:txEl>
                                              <p:pRg st="8" end="8"/>
                                            </p:txEl>
                                          </p:spTgt>
                                        </p:tgtEl>
                                        <p:attrNameLst>
                                          <p:attrName>ppt_x</p:attrName>
                                        </p:attrNameLst>
                                      </p:cBhvr>
                                      <p:tavLst>
                                        <p:tav tm="0">
                                          <p:val>
                                            <p:strVal val="#ppt_x-1"/>
                                          </p:val>
                                        </p:tav>
                                        <p:tav tm="100000">
                                          <p:val>
                                            <p:strVal val="#ppt_x"/>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nodeType="clickEffect">
                                  <p:stCondLst>
                                    <p:cond delay="0"/>
                                  </p:stCondLst>
                                  <p:childTnLst>
                                    <p:set>
                                      <p:cBhvr>
                                        <p:cTn id="56" dur="1" fill="hold">
                                          <p:stCondLst>
                                            <p:cond delay="0"/>
                                          </p:stCondLst>
                                        </p:cTn>
                                        <p:tgtEl>
                                          <p:spTgt spid="506">
                                            <p:txEl>
                                              <p:pRg st="9" end="9"/>
                                            </p:txEl>
                                          </p:spTgt>
                                        </p:tgtEl>
                                        <p:attrNameLst>
                                          <p:attrName>style.visibility</p:attrName>
                                        </p:attrNameLst>
                                      </p:cBhvr>
                                      <p:to>
                                        <p:strVal val="visible"/>
                                      </p:to>
                                    </p:set>
                                    <p:anim calcmode="lin" valueType="num">
                                      <p:cBhvr additive="base">
                                        <p:cTn id="57" dur="500"/>
                                        <p:tgtEl>
                                          <p:spTgt spid="506">
                                            <p:txEl>
                                              <p:pRg st="9" end="9"/>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Shape 514"/>
          <p:cNvSpPr txBox="1">
            <a:spLocks noGrp="1"/>
          </p:cNvSpPr>
          <p:nvPr>
            <p:ph type="title"/>
          </p:nvPr>
        </p:nvSpPr>
        <p:spPr>
          <a:xfrm>
            <a:off x="457200" y="274637"/>
            <a:ext cx="8229600" cy="1143000"/>
          </a:xfrm>
          <a:prstGeom prst="rect">
            <a:avLst/>
          </a:prstGeom>
          <a:noFill/>
          <a:ln w="9525" cap="flat">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baseline="0">
                <a:solidFill>
                  <a:schemeClr val="dk2"/>
                </a:solidFill>
                <a:latin typeface="Arial"/>
                <a:ea typeface="Arial"/>
                <a:cs typeface="Arial"/>
                <a:sym typeface="Arial"/>
              </a:rPr>
              <a:t>Practice mouse skills and typing</a:t>
            </a:r>
          </a:p>
        </p:txBody>
      </p:sp>
      <p:sp>
        <p:nvSpPr>
          <p:cNvPr id="515" name="Shape 515"/>
          <p:cNvSpPr/>
          <p:nvPr/>
        </p:nvSpPr>
        <p:spPr>
          <a:xfrm>
            <a:off x="457200" y="1720840"/>
            <a:ext cx="8229600" cy="4524315"/>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800" b="1" i="0" u="none" strike="noStrike" cap="none" baseline="0">
                <a:solidFill>
                  <a:schemeClr val="dk1"/>
                </a:solidFill>
                <a:latin typeface="Arial"/>
                <a:ea typeface="Arial"/>
                <a:cs typeface="Arial"/>
                <a:sym typeface="Arial"/>
              </a:rPr>
              <a:t>Click</a:t>
            </a:r>
            <a:r>
              <a:rPr lang="en-US" sz="1800" b="0" i="0" u="none" strike="noStrike" cap="none" baseline="0">
                <a:solidFill>
                  <a:schemeClr val="dk1"/>
                </a:solidFill>
                <a:latin typeface="Arial"/>
                <a:ea typeface="Arial"/>
                <a:cs typeface="Arial"/>
                <a:sym typeface="Arial"/>
              </a:rPr>
              <a:t> on the </a:t>
            </a:r>
            <a:r>
              <a:rPr lang="en-US" sz="1800" b="1" i="0" u="none" strike="noStrike" cap="none" baseline="0">
                <a:solidFill>
                  <a:schemeClr val="dk1"/>
                </a:solidFill>
                <a:latin typeface="Arial"/>
                <a:ea typeface="Arial"/>
                <a:cs typeface="Arial"/>
                <a:sym typeface="Arial"/>
              </a:rPr>
              <a:t>blue text</a:t>
            </a:r>
            <a:r>
              <a:rPr lang="en-US" sz="1800" b="0" i="0" u="none" strike="noStrike" cap="none" baseline="0">
                <a:solidFill>
                  <a:schemeClr val="dk1"/>
                </a:solidFill>
                <a:latin typeface="Arial"/>
                <a:ea typeface="Arial"/>
                <a:cs typeface="Arial"/>
                <a:sym typeface="Arial"/>
              </a:rPr>
              <a:t> to go to practice mouse skills or typing.</a:t>
            </a:r>
          </a:p>
          <a:p>
            <a:pPr marL="0" marR="0" lvl="0" indent="0" algn="l" rtl="0">
              <a:spcBef>
                <a:spcPts val="0"/>
              </a:spcBef>
              <a:spcAft>
                <a:spcPts val="0"/>
              </a:spcAft>
              <a:buSzPct val="25000"/>
              <a:buNone/>
            </a:pPr>
            <a:r>
              <a:rPr lang="en-US" sz="1800" b="0" i="0" u="none" strike="noStrike" cap="none" baseline="0">
                <a:solidFill>
                  <a:schemeClr val="dk1"/>
                </a:solidFill>
                <a:latin typeface="Arial"/>
                <a:ea typeface="Arial"/>
                <a:cs typeface="Arial"/>
                <a:sym typeface="Arial"/>
              </a:rPr>
              <a:t> </a:t>
            </a:r>
          </a:p>
          <a:p>
            <a:pPr marL="0" marR="0" lvl="0" indent="0" algn="l" rtl="0">
              <a:spcBef>
                <a:spcPts val="0"/>
              </a:spcBef>
              <a:spcAft>
                <a:spcPts val="0"/>
              </a:spcAft>
              <a:buSzPct val="25000"/>
              <a:buNone/>
            </a:pPr>
            <a:r>
              <a:rPr lang="en-US" sz="1800" b="0" i="0" u="none" strike="noStrike" cap="none" baseline="0">
                <a:solidFill>
                  <a:schemeClr val="dk1"/>
                </a:solidFill>
                <a:latin typeface="Arial"/>
                <a:ea typeface="Arial"/>
                <a:cs typeface="Arial"/>
                <a:sym typeface="Arial"/>
              </a:rPr>
              <a:t>Mouse Practice 1 – </a:t>
            </a:r>
            <a:r>
              <a:rPr lang="en-US" sz="1800" b="0" i="0" u="sng" strike="noStrike" cap="none" baseline="0">
                <a:solidFill>
                  <a:schemeClr val="hlink"/>
                </a:solidFill>
                <a:latin typeface="Arial"/>
                <a:ea typeface="Arial"/>
                <a:cs typeface="Arial"/>
                <a:sym typeface="Arial"/>
                <a:hlinkClick r:id="rId3"/>
              </a:rPr>
              <a:t>Mouse Exercises</a:t>
            </a:r>
          </a:p>
          <a:p>
            <a:pPr marL="0" marR="0" lvl="0" indent="0" algn="l" rtl="0">
              <a:spcBef>
                <a:spcPts val="0"/>
              </a:spcBef>
              <a:spcAft>
                <a:spcPts val="0"/>
              </a:spcAft>
              <a:buSzPct val="25000"/>
              <a:buNone/>
            </a:pPr>
            <a:r>
              <a:rPr lang="en-US" sz="1800" b="0" i="0" u="none" strike="noStrike" cap="none" baseline="0">
                <a:solidFill>
                  <a:srgbClr val="6868CF"/>
                </a:solidFill>
                <a:latin typeface="Arial"/>
                <a:ea typeface="Arial"/>
                <a:cs typeface="Arial"/>
                <a:sym typeface="Arial"/>
              </a:rPr>
              <a:t>www.seniornet.org/howto/mouseexercises/mousepractice.html</a:t>
            </a:r>
          </a:p>
          <a:p>
            <a:pPr marL="0" marR="0" lvl="0" indent="0" algn="l" rtl="0">
              <a:spcBef>
                <a:spcPts val="0"/>
              </a:spcBef>
              <a:spcAft>
                <a:spcPts val="0"/>
              </a:spcAft>
              <a:buSzPct val="25000"/>
              <a:buNone/>
            </a:pPr>
            <a:r>
              <a:rPr lang="en-US" sz="1800" b="0" i="0" u="none" strike="noStrike" cap="none" baseline="0">
                <a:solidFill>
                  <a:schemeClr val="dk1"/>
                </a:solidFill>
                <a:latin typeface="Arial"/>
                <a:ea typeface="Arial"/>
                <a:cs typeface="Arial"/>
                <a:sym typeface="Arial"/>
              </a:rPr>
              <a:t> </a:t>
            </a:r>
          </a:p>
          <a:p>
            <a:pPr marL="0" marR="0" lvl="0" indent="0" algn="l" rtl="0">
              <a:spcBef>
                <a:spcPts val="0"/>
              </a:spcBef>
              <a:spcAft>
                <a:spcPts val="0"/>
              </a:spcAft>
              <a:buSzPct val="25000"/>
              <a:buNone/>
            </a:pPr>
            <a:r>
              <a:rPr lang="en-US" sz="1800" b="0" i="0" u="none" strike="noStrike" cap="none" baseline="0">
                <a:solidFill>
                  <a:schemeClr val="dk1"/>
                </a:solidFill>
                <a:latin typeface="Arial"/>
                <a:ea typeface="Arial"/>
                <a:cs typeface="Arial"/>
                <a:sym typeface="Arial"/>
              </a:rPr>
              <a:t>Mouse Practice 2 – </a:t>
            </a:r>
            <a:r>
              <a:rPr lang="en-US" sz="1800" b="0" i="0" u="sng" strike="noStrike" cap="none" baseline="0">
                <a:solidFill>
                  <a:schemeClr val="hlink"/>
                </a:solidFill>
                <a:latin typeface="Arial"/>
                <a:ea typeface="Arial"/>
                <a:cs typeface="Arial"/>
                <a:sym typeface="Arial"/>
                <a:hlinkClick r:id="rId4"/>
              </a:rPr>
              <a:t>Mousercise</a:t>
            </a:r>
          </a:p>
          <a:p>
            <a:pPr marL="0" marR="0" lvl="0" indent="0" algn="l" rtl="0">
              <a:spcBef>
                <a:spcPts val="0"/>
              </a:spcBef>
              <a:spcAft>
                <a:spcPts val="0"/>
              </a:spcAft>
              <a:buSzPct val="25000"/>
              <a:buNone/>
            </a:pPr>
            <a:r>
              <a:rPr lang="en-US" sz="1800" b="0" i="0" u="none" strike="noStrike" cap="none" baseline="0">
                <a:solidFill>
                  <a:srgbClr val="6868CF"/>
                </a:solidFill>
                <a:latin typeface="Arial"/>
                <a:ea typeface="Arial"/>
                <a:cs typeface="Arial"/>
                <a:sym typeface="Arial"/>
              </a:rPr>
              <a:t>www.pbclibrary.org/mousing/mousercise.htm</a:t>
            </a:r>
          </a:p>
          <a:p>
            <a:pPr marL="0" marR="0" lvl="0" indent="0" algn="l" rtl="0">
              <a:spcBef>
                <a:spcPts val="0"/>
              </a:spcBef>
              <a:spcAft>
                <a:spcPts val="0"/>
              </a:spcAft>
              <a:buSzPct val="25000"/>
              <a:buNone/>
            </a:pPr>
            <a:r>
              <a:rPr lang="en-US" sz="1800" b="0" i="0" u="none" strike="noStrike" cap="none" baseline="0">
                <a:solidFill>
                  <a:schemeClr val="dk1"/>
                </a:solidFill>
                <a:latin typeface="Arial"/>
                <a:ea typeface="Arial"/>
                <a:cs typeface="Arial"/>
                <a:sym typeface="Arial"/>
              </a:rPr>
              <a:t> </a:t>
            </a:r>
          </a:p>
          <a:p>
            <a:pPr marL="0" marR="0" lvl="0" indent="0" algn="l" rtl="0">
              <a:spcBef>
                <a:spcPts val="0"/>
              </a:spcBef>
              <a:spcAft>
                <a:spcPts val="0"/>
              </a:spcAft>
              <a:buSzPct val="25000"/>
              <a:buNone/>
            </a:pPr>
            <a:r>
              <a:rPr lang="en-US" sz="1800" b="0" i="0" u="none" strike="noStrike" cap="none" baseline="0">
                <a:solidFill>
                  <a:schemeClr val="dk1"/>
                </a:solidFill>
                <a:latin typeface="Arial"/>
                <a:ea typeface="Arial"/>
                <a:cs typeface="Arial"/>
                <a:sym typeface="Arial"/>
              </a:rPr>
              <a:t>Mouse Practice 3 – </a:t>
            </a:r>
            <a:r>
              <a:rPr lang="en-US" sz="1800" b="0" i="0" u="sng" strike="noStrike" cap="none" baseline="0">
                <a:solidFill>
                  <a:schemeClr val="hlink"/>
                </a:solidFill>
                <a:latin typeface="Arial"/>
                <a:ea typeface="Arial"/>
                <a:cs typeface="Arial"/>
                <a:sym typeface="Arial"/>
                <a:hlinkClick r:id="rId5"/>
              </a:rPr>
              <a:t>Mouse Games</a:t>
            </a:r>
            <a:r>
              <a:rPr lang="en-US" sz="1800" b="0" i="0" u="none" strike="noStrike" cap="none" baseline="0">
                <a:solidFill>
                  <a:srgbClr val="6868CF"/>
                </a:solidFill>
                <a:latin typeface="Arial"/>
                <a:ea typeface="Arial"/>
                <a:cs typeface="Arial"/>
                <a:sym typeface="Arial"/>
              </a:rPr>
              <a:t> </a:t>
            </a:r>
          </a:p>
          <a:p>
            <a:pPr marL="0" marR="0" lvl="0" indent="0" algn="l" rtl="0">
              <a:spcBef>
                <a:spcPts val="0"/>
              </a:spcBef>
              <a:spcAft>
                <a:spcPts val="0"/>
              </a:spcAft>
              <a:buSzPct val="25000"/>
              <a:buNone/>
            </a:pPr>
            <a:r>
              <a:rPr lang="en-US" sz="1800" b="0" i="0" u="none" strike="noStrike" cap="none" baseline="0">
                <a:solidFill>
                  <a:srgbClr val="6868CF"/>
                </a:solidFill>
                <a:latin typeface="Arial"/>
                <a:ea typeface="Arial"/>
                <a:cs typeface="Arial"/>
                <a:sym typeface="Arial"/>
              </a:rPr>
              <a:t>www.pbclibrary.org/mousing/games.htm</a:t>
            </a:r>
          </a:p>
          <a:p>
            <a:pPr marL="0" marR="0" lvl="0" indent="0" algn="l" rtl="0">
              <a:spcBef>
                <a:spcPts val="0"/>
              </a:spcBef>
              <a:spcAft>
                <a:spcPts val="0"/>
              </a:spcAft>
              <a:buSzPct val="25000"/>
              <a:buNone/>
            </a:pPr>
            <a:r>
              <a:rPr lang="en-US" sz="1800" b="0" i="0" u="none" strike="noStrike" cap="none" baseline="0">
                <a:solidFill>
                  <a:schemeClr val="dk1"/>
                </a:solidFill>
                <a:latin typeface="Arial"/>
                <a:ea typeface="Arial"/>
                <a:cs typeface="Arial"/>
                <a:sym typeface="Arial"/>
              </a:rPr>
              <a:t> </a:t>
            </a:r>
          </a:p>
          <a:p>
            <a:pPr marL="0" marR="0" lvl="0" indent="0" algn="l" rtl="0">
              <a:spcBef>
                <a:spcPts val="0"/>
              </a:spcBef>
              <a:spcAft>
                <a:spcPts val="0"/>
              </a:spcAft>
              <a:buSzPct val="25000"/>
              <a:buNone/>
            </a:pPr>
            <a:r>
              <a:rPr lang="en-US" sz="1800" b="0" i="0" u="none" strike="noStrike" cap="none" baseline="0">
                <a:solidFill>
                  <a:schemeClr val="dk1"/>
                </a:solidFill>
                <a:latin typeface="Arial"/>
                <a:ea typeface="Arial"/>
                <a:cs typeface="Arial"/>
                <a:sym typeface="Arial"/>
              </a:rPr>
              <a:t>Typing Practice 1 – </a:t>
            </a:r>
            <a:r>
              <a:rPr lang="en-US" sz="1800" b="0" i="0" u="sng" strike="noStrike" cap="none" baseline="0">
                <a:solidFill>
                  <a:schemeClr val="hlink"/>
                </a:solidFill>
                <a:latin typeface="Arial"/>
                <a:ea typeface="Arial"/>
                <a:cs typeface="Arial"/>
                <a:sym typeface="Arial"/>
                <a:hlinkClick r:id="rId6"/>
              </a:rPr>
              <a:t>Sense Lang Typing</a:t>
            </a:r>
          </a:p>
          <a:p>
            <a:pPr marL="0" marR="0" lvl="0" indent="0" algn="l" rtl="0">
              <a:spcBef>
                <a:spcPts val="0"/>
              </a:spcBef>
              <a:spcAft>
                <a:spcPts val="0"/>
              </a:spcAft>
              <a:buSzPct val="25000"/>
              <a:buNone/>
            </a:pPr>
            <a:r>
              <a:rPr lang="en-US" sz="1800" b="0" i="0" u="sng" strike="noStrike" cap="none" baseline="0">
                <a:solidFill>
                  <a:srgbClr val="6868CF"/>
                </a:solidFill>
                <a:latin typeface="Arial"/>
                <a:ea typeface="Arial"/>
                <a:cs typeface="Arial"/>
                <a:sym typeface="Arial"/>
              </a:rPr>
              <a:t>www.sense-lang.org/typing/tutor/keyboarding.php</a:t>
            </a:r>
          </a:p>
          <a:p>
            <a:pPr marL="0" marR="0" lvl="0" indent="0" algn="l" rtl="0">
              <a:spcBef>
                <a:spcPts val="0"/>
              </a:spcBef>
              <a:spcAft>
                <a:spcPts val="0"/>
              </a:spcAft>
              <a:buNone/>
            </a:pPr>
            <a:endParaRPr sz="1800" b="0" i="0" u="sng" strike="noStrike" cap="none" baseline="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800" b="0" i="0" u="none" strike="noStrike" cap="none" baseline="0">
                <a:solidFill>
                  <a:schemeClr val="dk1"/>
                </a:solidFill>
                <a:latin typeface="Arial"/>
                <a:ea typeface="Arial"/>
                <a:cs typeface="Arial"/>
                <a:sym typeface="Arial"/>
              </a:rPr>
              <a:t>Typing Practice 2 – </a:t>
            </a:r>
            <a:r>
              <a:rPr lang="en-US" sz="1800" b="0" i="0" u="sng" strike="noStrike" cap="none" baseline="0">
                <a:solidFill>
                  <a:schemeClr val="hlink"/>
                </a:solidFill>
                <a:latin typeface="Arial"/>
                <a:ea typeface="Arial"/>
                <a:cs typeface="Arial"/>
                <a:sym typeface="Arial"/>
                <a:hlinkClick r:id="rId7"/>
              </a:rPr>
              <a:t>Doorway Online</a:t>
            </a:r>
          </a:p>
          <a:p>
            <a:pPr marL="0" marR="0" lvl="0" indent="0" algn="l" rtl="0">
              <a:spcBef>
                <a:spcPts val="0"/>
              </a:spcBef>
              <a:spcAft>
                <a:spcPts val="0"/>
              </a:spcAft>
              <a:buSzPct val="25000"/>
              <a:buNone/>
            </a:pPr>
            <a:r>
              <a:rPr lang="en-US" sz="1800" b="0" i="0" u="none" strike="noStrike" cap="none" baseline="0">
                <a:solidFill>
                  <a:srgbClr val="6868CF"/>
                </a:solidFill>
                <a:latin typeface="Arial"/>
                <a:ea typeface="Arial"/>
                <a:cs typeface="Arial"/>
                <a:sym typeface="Arial"/>
              </a:rPr>
              <a:t>www.doorwayonline.org.uk/</a:t>
            </a: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Shape 522"/>
          <p:cNvSpPr txBox="1">
            <a:spLocks noGrp="1"/>
          </p:cNvSpPr>
          <p:nvPr>
            <p:ph type="title"/>
          </p:nvPr>
        </p:nvSpPr>
        <p:spPr>
          <a:xfrm>
            <a:off x="457200" y="274637"/>
            <a:ext cx="8229600" cy="1143000"/>
          </a:xfrm>
          <a:prstGeom prst="rect">
            <a:avLst/>
          </a:prstGeom>
          <a:noFill/>
          <a:ln w="9525" cap="flat">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baseline="0">
                <a:solidFill>
                  <a:schemeClr val="dk2"/>
                </a:solidFill>
                <a:latin typeface="Arial"/>
                <a:ea typeface="Arial"/>
                <a:cs typeface="Arial"/>
                <a:sym typeface="Arial"/>
              </a:rPr>
              <a:t>Questions??</a:t>
            </a:r>
          </a:p>
        </p:txBody>
      </p:sp>
      <p:sp>
        <p:nvSpPr>
          <p:cNvPr id="523" name="Shape 523"/>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25000"/>
              <a:buFont typeface="Arial"/>
              <a:buNone/>
            </a:pPr>
            <a:r>
              <a:rPr lang="en-US" sz="3200" b="0" i="0" u="none" strike="noStrike" cap="none" baseline="0" dirty="0">
                <a:solidFill>
                  <a:schemeClr val="dk1"/>
                </a:solidFill>
                <a:latin typeface="Arial"/>
                <a:ea typeface="Arial"/>
                <a:cs typeface="Arial"/>
                <a:sym typeface="Arial"/>
              </a:rPr>
              <a:t>1.  The lesson today was:</a:t>
            </a:r>
          </a:p>
          <a:p>
            <a:pPr marL="342900" marR="0" lvl="0" indent="-342900" algn="l" rtl="0">
              <a:spcBef>
                <a:spcPts val="640"/>
              </a:spcBef>
              <a:spcAft>
                <a:spcPts val="0"/>
              </a:spcAft>
              <a:buClr>
                <a:schemeClr val="dk1"/>
              </a:buClr>
              <a:buSzPct val="100000"/>
              <a:buFont typeface="Arial"/>
              <a:buChar char="•"/>
            </a:pPr>
            <a:r>
              <a:rPr lang="en-US" sz="2400" b="0" i="0" u="none" strike="noStrike" cap="none" baseline="0" dirty="0" smtClean="0">
                <a:solidFill>
                  <a:schemeClr val="dk1"/>
                </a:solidFill>
                <a:latin typeface="Arial"/>
                <a:ea typeface="Arial"/>
                <a:cs typeface="Arial"/>
                <a:sym typeface="Arial"/>
              </a:rPr>
              <a:t>Too </a:t>
            </a:r>
            <a:r>
              <a:rPr lang="en-US" sz="2400" b="0" i="0" u="none" strike="noStrike" cap="none" baseline="0" dirty="0">
                <a:solidFill>
                  <a:schemeClr val="dk1"/>
                </a:solidFill>
                <a:latin typeface="Arial"/>
                <a:ea typeface="Arial"/>
                <a:cs typeface="Arial"/>
                <a:sym typeface="Arial"/>
              </a:rPr>
              <a:t>difficult</a:t>
            </a:r>
          </a:p>
          <a:p>
            <a:pPr marL="342900" marR="0" lvl="0" indent="-342900" algn="l" rtl="0">
              <a:spcBef>
                <a:spcPts val="640"/>
              </a:spcBef>
              <a:spcAft>
                <a:spcPts val="0"/>
              </a:spcAft>
              <a:buClr>
                <a:schemeClr val="dk1"/>
              </a:buClr>
              <a:buSzPct val="100000"/>
              <a:buFont typeface="Arial"/>
              <a:buChar char="•"/>
            </a:pPr>
            <a:r>
              <a:rPr lang="en-US" sz="2400" b="0" i="0" u="none" strike="noStrike" cap="none" baseline="0" dirty="0" smtClean="0">
                <a:solidFill>
                  <a:schemeClr val="dk1"/>
                </a:solidFill>
                <a:latin typeface="Arial"/>
                <a:ea typeface="Arial"/>
                <a:cs typeface="Arial"/>
                <a:sym typeface="Arial"/>
              </a:rPr>
              <a:t> Too easy</a:t>
            </a:r>
          </a:p>
          <a:p>
            <a:pPr marL="342900" marR="0" lvl="0" indent="-342900" algn="l" rtl="0">
              <a:spcBef>
                <a:spcPts val="640"/>
              </a:spcBef>
              <a:spcAft>
                <a:spcPts val="0"/>
              </a:spcAft>
              <a:buClr>
                <a:schemeClr val="dk1"/>
              </a:buClr>
              <a:buSzPct val="100000"/>
              <a:buFont typeface="Arial"/>
              <a:buChar char="•"/>
            </a:pPr>
            <a:r>
              <a:rPr lang="en-US" sz="2400" b="0" i="0" u="none" strike="noStrike" cap="none" baseline="0" dirty="0" smtClean="0">
                <a:solidFill>
                  <a:schemeClr val="dk1"/>
                </a:solidFill>
                <a:latin typeface="Arial"/>
                <a:ea typeface="Arial"/>
                <a:cs typeface="Arial"/>
                <a:sym typeface="Arial"/>
              </a:rPr>
              <a:t>Just </a:t>
            </a:r>
            <a:r>
              <a:rPr lang="en-US" sz="2400" b="0" i="0" u="none" strike="noStrike" cap="none" baseline="0" dirty="0">
                <a:solidFill>
                  <a:schemeClr val="dk1"/>
                </a:solidFill>
                <a:latin typeface="Arial"/>
                <a:ea typeface="Arial"/>
                <a:cs typeface="Arial"/>
                <a:sym typeface="Arial"/>
              </a:rPr>
              <a:t>right</a:t>
            </a:r>
          </a:p>
          <a:p>
            <a:pPr marL="514350" marR="0" lvl="0" indent="-514350" algn="l" rtl="0">
              <a:spcBef>
                <a:spcPts val="640"/>
              </a:spcBef>
              <a:spcAft>
                <a:spcPts val="0"/>
              </a:spcAft>
              <a:buClr>
                <a:schemeClr val="dk1"/>
              </a:buClr>
              <a:buSzPct val="100000"/>
              <a:buFont typeface="Arial"/>
              <a:buAutoNum type="arabicPeriod" startAt="2"/>
            </a:pPr>
            <a:r>
              <a:rPr lang="en-US" sz="3200" b="0" i="0" u="none" strike="noStrike" cap="none" baseline="0" dirty="0">
                <a:solidFill>
                  <a:schemeClr val="dk1"/>
                </a:solidFill>
                <a:latin typeface="Arial"/>
                <a:ea typeface="Arial"/>
                <a:cs typeface="Arial"/>
                <a:sym typeface="Arial"/>
              </a:rPr>
              <a:t>What was the most useful thing you learned today? </a:t>
            </a:r>
          </a:p>
          <a:p>
            <a:pPr marL="514350" marR="0" lvl="0" indent="-514350" algn="l" rtl="0">
              <a:spcBef>
                <a:spcPts val="640"/>
              </a:spcBef>
              <a:spcAft>
                <a:spcPts val="0"/>
              </a:spcAft>
              <a:buClr>
                <a:schemeClr val="dk1"/>
              </a:buClr>
              <a:buSzPct val="100000"/>
              <a:buFont typeface="Arial"/>
              <a:buAutoNum type="arabicPeriod" startAt="2"/>
            </a:pPr>
            <a:r>
              <a:rPr lang="en-US" sz="3200" b="0" i="0" u="none" strike="noStrike" cap="none" baseline="0" dirty="0">
                <a:solidFill>
                  <a:schemeClr val="dk1"/>
                </a:solidFill>
                <a:latin typeface="Arial"/>
                <a:ea typeface="Arial"/>
                <a:cs typeface="Arial"/>
                <a:sym typeface="Arial"/>
              </a:rPr>
              <a:t>Will you come to the next class? </a:t>
            </a:r>
          </a:p>
          <a:p>
            <a:pPr marL="514350" marR="0" lvl="0" indent="-514350" algn="l" rtl="0">
              <a:spcBef>
                <a:spcPts val="640"/>
              </a:spcBef>
              <a:spcAft>
                <a:spcPts val="0"/>
              </a:spcAft>
              <a:buClr>
                <a:schemeClr val="dk1"/>
              </a:buClr>
              <a:buSzPct val="100000"/>
              <a:buFont typeface="Arial"/>
              <a:buAutoNum type="arabicPeriod" startAt="2"/>
            </a:pPr>
            <a:r>
              <a:rPr lang="en-US" sz="3200" b="0" i="0" u="none" strike="noStrike" cap="none" baseline="0" dirty="0">
                <a:solidFill>
                  <a:schemeClr val="dk1"/>
                </a:solidFill>
                <a:latin typeface="Arial"/>
                <a:ea typeface="Arial"/>
                <a:cs typeface="Arial"/>
                <a:sym typeface="Arial"/>
              </a:rPr>
              <a:t>Comments, suggestions???</a:t>
            </a:r>
          </a:p>
          <a:p>
            <a:pPr marL="342900" marR="0" lvl="0" indent="-139700" algn="l" rtl="0">
              <a:spcBef>
                <a:spcPts val="640"/>
              </a:spcBef>
              <a:spcAft>
                <a:spcPts val="0"/>
              </a:spcAft>
              <a:buClr>
                <a:schemeClr val="dk1"/>
              </a:buClr>
              <a:buFont typeface="Arial"/>
              <a:buNone/>
            </a:pPr>
            <a:endParaRPr sz="3200" b="0" i="0" u="none" strike="noStrike" cap="none" baseline="0" dirty="0">
              <a:solidFill>
                <a:schemeClr val="dk1"/>
              </a:solidFill>
              <a:latin typeface="Arial"/>
              <a:ea typeface="Arial"/>
              <a:cs typeface="Arial"/>
              <a:sym typeface="Arial"/>
            </a:endParaRP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Shape 530"/>
          <p:cNvSpPr txBox="1">
            <a:spLocks noGrp="1"/>
          </p:cNvSpPr>
          <p:nvPr>
            <p:ph type="title"/>
          </p:nvPr>
        </p:nvSpPr>
        <p:spPr>
          <a:xfrm>
            <a:off x="457200" y="274637"/>
            <a:ext cx="8229600" cy="1143000"/>
          </a:xfrm>
          <a:prstGeom prst="rect">
            <a:avLst/>
          </a:prstGeom>
          <a:noFill/>
          <a:ln w="9525" cap="flat">
            <a:solidFill>
              <a:srgbClr val="C0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baseline="0">
                <a:solidFill>
                  <a:schemeClr val="dk2"/>
                </a:solidFill>
                <a:latin typeface="Arial"/>
                <a:ea typeface="Arial"/>
                <a:cs typeface="Arial"/>
                <a:sym typeface="Arial"/>
              </a:rPr>
              <a:t>Homework and Practice</a:t>
            </a:r>
          </a:p>
        </p:txBody>
      </p:sp>
      <p:sp>
        <p:nvSpPr>
          <p:cNvPr id="531" name="Shape 531"/>
          <p:cNvSpPr txBox="1">
            <a:spLocks noGrp="1"/>
          </p:cNvSpPr>
          <p:nvPr>
            <p:ph type="body" idx="1"/>
          </p:nvPr>
        </p:nvSpPr>
        <p:spPr>
          <a:xfrm>
            <a:off x="304800" y="1600200"/>
            <a:ext cx="8610599" cy="45259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3200" b="0" i="0" u="none" strike="noStrike" cap="none" baseline="0">
                <a:solidFill>
                  <a:schemeClr val="dk1"/>
                </a:solidFill>
                <a:latin typeface="Arial"/>
                <a:ea typeface="Arial"/>
                <a:cs typeface="Arial"/>
                <a:sym typeface="Arial"/>
              </a:rPr>
              <a:t>1.  Complete handout with computer parts and bring it to the next class.</a:t>
            </a:r>
          </a:p>
          <a:p>
            <a:pPr marL="0" marR="0" lvl="0" indent="0" algn="l" rtl="0">
              <a:spcBef>
                <a:spcPts val="640"/>
              </a:spcBef>
              <a:spcAft>
                <a:spcPts val="0"/>
              </a:spcAft>
              <a:buClr>
                <a:schemeClr val="dk1"/>
              </a:buClr>
              <a:buFont typeface="Arial"/>
              <a:buNone/>
            </a:pPr>
            <a:endParaRPr sz="3200" b="0" i="0" u="none" strike="noStrike" cap="none" baseline="0">
              <a:solidFill>
                <a:schemeClr val="dk1"/>
              </a:solidFill>
              <a:latin typeface="Arial"/>
              <a:ea typeface="Arial"/>
              <a:cs typeface="Arial"/>
              <a:sym typeface="Arial"/>
            </a:endParaRPr>
          </a:p>
          <a:p>
            <a:pPr marL="342900" marR="0" lvl="0" indent="-342900" algn="l" rtl="0">
              <a:spcBef>
                <a:spcPts val="640"/>
              </a:spcBef>
              <a:spcAft>
                <a:spcPts val="0"/>
              </a:spcAft>
              <a:buClr>
                <a:schemeClr val="dk1"/>
              </a:buClr>
              <a:buSzPct val="100000"/>
              <a:buFont typeface="Arial"/>
              <a:buChar char="•"/>
            </a:pPr>
            <a:r>
              <a:rPr lang="en-US" sz="3200" b="0" i="0" u="none" strike="noStrike" cap="none" baseline="0">
                <a:solidFill>
                  <a:schemeClr val="dk1"/>
                </a:solidFill>
                <a:latin typeface="Arial"/>
                <a:ea typeface="Arial"/>
                <a:cs typeface="Arial"/>
                <a:sym typeface="Arial"/>
              </a:rPr>
              <a:t>2.  Practice typing and/or using the mouse.</a:t>
            </a:r>
          </a:p>
          <a:p>
            <a:pPr marL="342900" marR="0" lvl="0" indent="-139700" algn="l" rtl="0">
              <a:spcBef>
                <a:spcPts val="640"/>
              </a:spcBef>
              <a:spcAft>
                <a:spcPts val="0"/>
              </a:spcAft>
              <a:buClr>
                <a:schemeClr val="dk1"/>
              </a:buClr>
              <a:buFont typeface="Arial"/>
              <a:buNone/>
            </a:pPr>
            <a:endParaRPr sz="3200" b="0" i="0" u="none" strike="noStrike" cap="none" baseline="0">
              <a:solidFill>
                <a:schemeClr val="dk1"/>
              </a:solidFill>
              <a:latin typeface="Arial"/>
              <a:ea typeface="Arial"/>
              <a:cs typeface="Arial"/>
              <a:sym typeface="Arial"/>
            </a:endParaRPr>
          </a:p>
          <a:p>
            <a:pPr marL="342900" marR="0" lvl="0" indent="-342900" algn="l" rtl="0">
              <a:spcBef>
                <a:spcPts val="640"/>
              </a:spcBef>
              <a:spcAft>
                <a:spcPts val="0"/>
              </a:spcAft>
              <a:buClr>
                <a:schemeClr val="dk1"/>
              </a:buClr>
              <a:buSzPct val="100000"/>
              <a:buFont typeface="Arial"/>
              <a:buChar char="•"/>
            </a:pPr>
            <a:r>
              <a:rPr lang="en-US" sz="3200" b="0" i="0" u="none" strike="noStrike" cap="none" baseline="0">
                <a:solidFill>
                  <a:schemeClr val="dk1"/>
                </a:solidFill>
                <a:latin typeface="Arial"/>
                <a:ea typeface="Arial"/>
                <a:cs typeface="Arial"/>
                <a:sym typeface="Arial"/>
              </a:rPr>
              <a:t>3.  Watch the 4 videos at this link for</a:t>
            </a:r>
          </a:p>
          <a:p>
            <a:pPr marL="0" marR="0" lvl="0" indent="0" algn="l" rtl="0">
              <a:spcBef>
                <a:spcPts val="640"/>
              </a:spcBef>
              <a:spcAft>
                <a:spcPts val="0"/>
              </a:spcAft>
              <a:buClr>
                <a:schemeClr val="dk1"/>
              </a:buClr>
              <a:buSzPct val="25000"/>
              <a:buFont typeface="Arial"/>
              <a:buNone/>
            </a:pPr>
            <a:r>
              <a:rPr lang="en-US" sz="3200" b="0" i="0" u="none" strike="noStrike" cap="none" baseline="0">
                <a:solidFill>
                  <a:schemeClr val="dk1"/>
                </a:solidFill>
                <a:latin typeface="Arial"/>
                <a:ea typeface="Arial"/>
                <a:cs typeface="Arial"/>
                <a:sym typeface="Arial"/>
              </a:rPr>
              <a:t> </a:t>
            </a:r>
            <a:r>
              <a:rPr lang="en-US" sz="2400" b="1" i="0" u="none" strike="noStrike" cap="none" baseline="0">
                <a:solidFill>
                  <a:schemeClr val="dk1"/>
                </a:solidFill>
                <a:latin typeface="Arial"/>
                <a:ea typeface="Arial"/>
                <a:cs typeface="Arial"/>
                <a:sym typeface="Arial"/>
              </a:rPr>
              <a:t>GETTING STARTED ON THE COMPUTER – 15 MINUTES</a:t>
            </a:r>
          </a:p>
          <a:p>
            <a:pPr marL="0" marR="0" lvl="0" indent="0" algn="l" rtl="0">
              <a:spcBef>
                <a:spcPts val="640"/>
              </a:spcBef>
              <a:spcAft>
                <a:spcPts val="0"/>
              </a:spcAft>
              <a:buClr>
                <a:schemeClr val="dk1"/>
              </a:buClr>
              <a:buSzPct val="25000"/>
              <a:buFont typeface="Arial"/>
              <a:buNone/>
            </a:pPr>
            <a:r>
              <a:rPr lang="en-US" sz="3200" b="0" i="0" u="none" strike="noStrike" cap="none" baseline="0">
                <a:solidFill>
                  <a:schemeClr val="dk1"/>
                </a:solidFill>
                <a:latin typeface="Arial"/>
                <a:ea typeface="Arial"/>
                <a:cs typeface="Arial"/>
                <a:sym typeface="Arial"/>
              </a:rPr>
              <a:t>digitallearn.org/learn/getting-started-computer</a:t>
            </a:r>
          </a:p>
          <a:p>
            <a:pPr marL="342900" marR="0" lvl="0" indent="-139700" algn="l" rtl="0">
              <a:spcBef>
                <a:spcPts val="640"/>
              </a:spcBef>
              <a:spcAft>
                <a:spcPts val="0"/>
              </a:spcAft>
              <a:buClr>
                <a:schemeClr val="dk1"/>
              </a:buClr>
              <a:buFont typeface="Arial"/>
              <a:buNone/>
            </a:pPr>
            <a:endParaRPr sz="3200" b="0" i="0" u="none" strike="noStrike" cap="none" baseline="0">
              <a:solidFill>
                <a:schemeClr val="dk1"/>
              </a:solidFill>
              <a:latin typeface="Arial"/>
              <a:ea typeface="Arial"/>
              <a:cs typeface="Arial"/>
              <a:sym typeface="Arial"/>
            </a:endParaRP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Shape 544"/>
          <p:cNvSpPr txBox="1">
            <a:spLocks noGrp="1"/>
          </p:cNvSpPr>
          <p:nvPr>
            <p:ph type="title"/>
          </p:nvPr>
        </p:nvSpPr>
        <p:spPr>
          <a:xfrm>
            <a:off x="457200" y="274637"/>
            <a:ext cx="8229600" cy="1143000"/>
          </a:xfrm>
          <a:prstGeom prst="rect">
            <a:avLst/>
          </a:prstGeom>
          <a:noFill/>
          <a:ln w="9525" cap="flat">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baseline="0">
                <a:solidFill>
                  <a:schemeClr val="dk2"/>
                </a:solidFill>
                <a:latin typeface="Arial"/>
                <a:ea typeface="Arial"/>
                <a:cs typeface="Arial"/>
                <a:sym typeface="Arial"/>
              </a:rPr>
              <a:t>Bye and see you next class!</a:t>
            </a:r>
          </a:p>
        </p:txBody>
      </p:sp>
      <p:pic>
        <p:nvPicPr>
          <p:cNvPr id="545" name="Shape 545"/>
          <p:cNvPicPr preferRelativeResize="0">
            <a:picLocks noGrp="1"/>
          </p:cNvPicPr>
          <p:nvPr>
            <p:ph type="body" idx="1"/>
          </p:nvPr>
        </p:nvPicPr>
        <p:blipFill rotWithShape="1">
          <a:blip r:embed="rId3">
            <a:alphaModFix/>
          </a:blip>
          <a:srcRect/>
          <a:stretch/>
        </p:blipFill>
        <p:spPr>
          <a:xfrm>
            <a:off x="1143000" y="2057400"/>
            <a:ext cx="1818741" cy="813816"/>
          </a:xfrm>
          <a:prstGeom prst="rect">
            <a:avLst/>
          </a:prstGeom>
          <a:noFill/>
          <a:ln>
            <a:noFill/>
          </a:ln>
        </p:spPr>
      </p:pic>
      <p:pic>
        <p:nvPicPr>
          <p:cNvPr id="546" name="Shape 546"/>
          <p:cNvPicPr preferRelativeResize="0"/>
          <p:nvPr/>
        </p:nvPicPr>
        <p:blipFill rotWithShape="1">
          <a:blip r:embed="rId4">
            <a:alphaModFix/>
          </a:blip>
          <a:srcRect/>
          <a:stretch/>
        </p:blipFill>
        <p:spPr>
          <a:xfrm>
            <a:off x="6329362" y="1676399"/>
            <a:ext cx="1819274" cy="1479550"/>
          </a:xfrm>
          <a:prstGeom prst="rect">
            <a:avLst/>
          </a:prstGeom>
          <a:noFill/>
          <a:ln>
            <a:noFill/>
          </a:ln>
        </p:spPr>
      </p:pic>
      <p:pic>
        <p:nvPicPr>
          <p:cNvPr id="547" name="Shape 547"/>
          <p:cNvPicPr preferRelativeResize="0"/>
          <p:nvPr/>
        </p:nvPicPr>
        <p:blipFill rotWithShape="1">
          <a:blip r:embed="rId5">
            <a:alphaModFix/>
          </a:blip>
          <a:srcRect/>
          <a:stretch/>
        </p:blipFill>
        <p:spPr>
          <a:xfrm>
            <a:off x="6494373" y="3798712"/>
            <a:ext cx="1811425" cy="1089049"/>
          </a:xfrm>
          <a:prstGeom prst="rect">
            <a:avLst/>
          </a:prstGeom>
          <a:noFill/>
          <a:ln>
            <a:noFill/>
          </a:ln>
        </p:spPr>
      </p:pic>
      <p:pic>
        <p:nvPicPr>
          <p:cNvPr id="548" name="Shape 548"/>
          <p:cNvPicPr preferRelativeResize="0"/>
          <p:nvPr/>
        </p:nvPicPr>
        <p:blipFill rotWithShape="1">
          <a:blip r:embed="rId6">
            <a:alphaModFix/>
          </a:blip>
          <a:srcRect/>
          <a:stretch/>
        </p:blipFill>
        <p:spPr>
          <a:xfrm>
            <a:off x="3442921" y="2686335"/>
            <a:ext cx="2285713" cy="2285713"/>
          </a:xfrm>
          <a:prstGeom prst="rect">
            <a:avLst/>
          </a:prstGeom>
          <a:noFill/>
          <a:ln>
            <a:noFill/>
          </a:ln>
        </p:spPr>
      </p:pic>
      <p:pic>
        <p:nvPicPr>
          <p:cNvPr id="549" name="Shape 549"/>
          <p:cNvPicPr preferRelativeResize="0"/>
          <p:nvPr/>
        </p:nvPicPr>
        <p:blipFill rotWithShape="1">
          <a:blip r:embed="rId7">
            <a:alphaModFix/>
          </a:blip>
          <a:srcRect/>
          <a:stretch/>
        </p:blipFill>
        <p:spPr>
          <a:xfrm>
            <a:off x="1752600" y="3962400"/>
            <a:ext cx="1819274" cy="1009649"/>
          </a:xfrm>
          <a:prstGeom prst="rect">
            <a:avLst/>
          </a:prstGeom>
          <a:noFill/>
          <a:ln>
            <a:noFill/>
          </a:ln>
        </p:spPr>
      </p:pic>
      <p:pic>
        <p:nvPicPr>
          <p:cNvPr id="550" name="Shape 550"/>
          <p:cNvPicPr preferRelativeResize="0"/>
          <p:nvPr/>
        </p:nvPicPr>
        <p:blipFill rotWithShape="1">
          <a:blip r:embed="rId8">
            <a:alphaModFix/>
          </a:blip>
          <a:srcRect/>
          <a:stretch/>
        </p:blipFill>
        <p:spPr>
          <a:xfrm>
            <a:off x="3676264" y="1676399"/>
            <a:ext cx="1727302" cy="1250950"/>
          </a:xfrm>
          <a:prstGeom prst="rect">
            <a:avLst/>
          </a:prstGeom>
          <a:noFill/>
          <a:ln>
            <a:noFill/>
          </a:ln>
        </p:spPr>
      </p:pic>
      <p:sp>
        <p:nvSpPr>
          <p:cNvPr id="551" name="Shape 551"/>
          <p:cNvSpPr txBox="1"/>
          <p:nvPr/>
        </p:nvSpPr>
        <p:spPr>
          <a:xfrm>
            <a:off x="3383423" y="5361801"/>
            <a:ext cx="2861680" cy="646331"/>
          </a:xfrm>
          <a:prstGeom prst="rect">
            <a:avLst/>
          </a:prstGeom>
          <a:solidFill>
            <a:srgbClr val="00B0F0"/>
          </a:solid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3600" b="0" i="0" u="none" strike="noStrike" cap="none" baseline="0">
                <a:solidFill>
                  <a:schemeClr val="dk1"/>
                </a:solidFill>
                <a:latin typeface="Arial"/>
                <a:ea typeface="Arial"/>
                <a:cs typeface="Arial"/>
                <a:sym typeface="Arial"/>
              </a:rPr>
              <a:t>до свидания</a:t>
            </a:r>
          </a:p>
        </p:txBody>
      </p:sp>
      <p:sp>
        <p:nvSpPr>
          <p:cNvPr id="552" name="Shape 552"/>
          <p:cNvSpPr txBox="1"/>
          <p:nvPr/>
        </p:nvSpPr>
        <p:spPr>
          <a:xfrm>
            <a:off x="7239000" y="5638800"/>
            <a:ext cx="1066799" cy="36933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800" b="0" i="0" u="none" strike="noStrike" cap="none" baseline="0">
                <a:solidFill>
                  <a:schemeClr val="dk1"/>
                </a:solidFill>
                <a:latin typeface="Arial"/>
                <a:ea typeface="Arial"/>
                <a:cs typeface="Arial"/>
                <a:sym typeface="Arial"/>
              </a:rPr>
              <a:t>再见</a:t>
            </a:r>
          </a:p>
        </p:txBody>
      </p:sp>
      <p:sp>
        <p:nvSpPr>
          <p:cNvPr id="553" name="Shape 553"/>
          <p:cNvSpPr txBox="1"/>
          <p:nvPr/>
        </p:nvSpPr>
        <p:spPr>
          <a:xfrm>
            <a:off x="990600" y="3581400"/>
            <a:ext cx="1345240" cy="523219"/>
          </a:xfrm>
          <a:prstGeom prst="rect">
            <a:avLst/>
          </a:prstGeom>
          <a:solidFill>
            <a:srgbClr val="FF0000"/>
          </a:solid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800" b="0" i="0" u="none" strike="noStrike" cap="none" baseline="0">
                <a:solidFill>
                  <a:schemeClr val="dk1"/>
                </a:solidFill>
                <a:latin typeface="Arial"/>
                <a:ea typeface="Arial"/>
                <a:cs typeface="Arial"/>
                <a:sym typeface="Arial"/>
              </a:rPr>
              <a:t>orevwa</a:t>
            </a:r>
          </a:p>
        </p:txBody>
      </p:sp>
      <p:sp>
        <p:nvSpPr>
          <p:cNvPr id="554" name="Shape 554"/>
          <p:cNvSpPr txBox="1"/>
          <p:nvPr/>
        </p:nvSpPr>
        <p:spPr>
          <a:xfrm>
            <a:off x="1454829" y="5638800"/>
            <a:ext cx="1207408" cy="461664"/>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400" b="0" i="0" u="none" strike="noStrike" cap="none" baseline="0">
                <a:solidFill>
                  <a:schemeClr val="dk1"/>
                </a:solidFill>
                <a:latin typeface="Arial"/>
                <a:ea typeface="Arial"/>
                <a:cs typeface="Arial"/>
                <a:sym typeface="Arial"/>
              </a:rPr>
              <a:t>លា</a:t>
            </a: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xmlns="" val="1403184334"/>
              </p:ext>
            </p:extLst>
          </p:nvPr>
        </p:nvGraphicFramePr>
        <p:xfrm>
          <a:off x="382588" y="171450"/>
          <a:ext cx="8380412" cy="6516688"/>
        </p:xfrm>
        <a:graphic>
          <a:graphicData uri="http://schemas.openxmlformats.org/presentationml/2006/ole">
            <p:oleObj spid="_x0000_s1027" name="Document" r:id="rId4" imgW="8380813" imgH="6516901" progId="Word.Document.12">
              <p:embed/>
            </p:oleObj>
          </a:graphicData>
        </a:graphic>
      </p:graphicFrame>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xmlns="" val="715674280"/>
              </p:ext>
            </p:extLst>
          </p:nvPr>
        </p:nvGraphicFramePr>
        <p:xfrm>
          <a:off x="382588" y="185738"/>
          <a:ext cx="8380412" cy="6488112"/>
        </p:xfrm>
        <a:graphic>
          <a:graphicData uri="http://schemas.openxmlformats.org/presentationml/2006/ole">
            <p:oleObj spid="_x0000_s2051" name="Document" r:id="rId3" imgW="8380813" imgH="6487729" progId="Word.Document.12">
              <p:embed/>
            </p:oleObj>
          </a:graphicData>
        </a:graphic>
      </p:graphicFrame>
    </p:spTree>
    <p:extLst>
      <p:ext uri="{BB962C8B-B14F-4D97-AF65-F5344CB8AC3E}">
        <p14:creationId xmlns:p14="http://schemas.microsoft.com/office/powerpoint/2010/main" xmlns="" val="19575633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xmlns="" val="525342150"/>
              </p:ext>
            </p:extLst>
          </p:nvPr>
        </p:nvGraphicFramePr>
        <p:xfrm>
          <a:off x="382588" y="184150"/>
          <a:ext cx="8380412" cy="6491288"/>
        </p:xfrm>
        <a:graphic>
          <a:graphicData uri="http://schemas.openxmlformats.org/presentationml/2006/ole">
            <p:oleObj spid="_x0000_s3075" name="Document" r:id="rId3" imgW="8380813" imgH="6491330" progId="Word.Document.12">
              <p:embed/>
            </p:oleObj>
          </a:graphicData>
        </a:graphic>
      </p:graphicFrame>
    </p:spTree>
    <p:extLst>
      <p:ext uri="{BB962C8B-B14F-4D97-AF65-F5344CB8AC3E}">
        <p14:creationId xmlns:p14="http://schemas.microsoft.com/office/powerpoint/2010/main" xmlns="" val="1166555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Shape 317"/>
          <p:cNvSpPr txBox="1">
            <a:spLocks noGrp="1"/>
          </p:cNvSpPr>
          <p:nvPr>
            <p:ph type="title"/>
          </p:nvPr>
        </p:nvSpPr>
        <p:spPr>
          <a:xfrm>
            <a:off x="457200" y="274637"/>
            <a:ext cx="8229600" cy="1143000"/>
          </a:xfrm>
          <a:prstGeom prst="rect">
            <a:avLst/>
          </a:prstGeom>
          <a:noFill/>
          <a:ln w="9525" cap="flat">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baseline="0">
                <a:solidFill>
                  <a:schemeClr val="dk2"/>
                </a:solidFill>
                <a:latin typeface="Arial"/>
                <a:ea typeface="Arial"/>
                <a:cs typeface="Arial"/>
                <a:sym typeface="Arial"/>
              </a:rPr>
              <a:t/>
            </a:r>
            <a:br>
              <a:rPr lang="en-US" sz="4400" b="0" i="0" u="none" strike="noStrike" cap="none" baseline="0">
                <a:solidFill>
                  <a:schemeClr val="dk2"/>
                </a:solidFill>
                <a:latin typeface="Arial"/>
                <a:ea typeface="Arial"/>
                <a:cs typeface="Arial"/>
                <a:sym typeface="Arial"/>
              </a:rPr>
            </a:br>
            <a:r>
              <a:rPr lang="en-US" sz="4400" b="0" i="0" u="none" strike="noStrike" cap="none" baseline="0">
                <a:solidFill>
                  <a:schemeClr val="dk2"/>
                </a:solidFill>
                <a:latin typeface="Arial"/>
                <a:ea typeface="Arial"/>
                <a:cs typeface="Arial"/>
                <a:sym typeface="Arial"/>
              </a:rPr>
              <a:t>Today’s Goals:</a:t>
            </a:r>
            <a:br>
              <a:rPr lang="en-US" sz="4400" b="0" i="0" u="none" strike="noStrike" cap="none" baseline="0">
                <a:solidFill>
                  <a:schemeClr val="dk2"/>
                </a:solidFill>
                <a:latin typeface="Arial"/>
                <a:ea typeface="Arial"/>
                <a:cs typeface="Arial"/>
                <a:sym typeface="Arial"/>
              </a:rPr>
            </a:br>
            <a:endParaRPr lang="en-US" sz="4400" b="0" i="0" u="none" strike="noStrike" cap="none" baseline="0">
              <a:solidFill>
                <a:schemeClr val="dk2"/>
              </a:solidFill>
              <a:latin typeface="Arial"/>
              <a:ea typeface="Arial"/>
              <a:cs typeface="Arial"/>
              <a:sym typeface="Arial"/>
            </a:endParaRPr>
          </a:p>
        </p:txBody>
      </p:sp>
      <p:sp>
        <p:nvSpPr>
          <p:cNvPr id="318" name="Shape 318"/>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514350" marR="0" lvl="0" indent="-514350" algn="l" rtl="0">
              <a:spcBef>
                <a:spcPts val="0"/>
              </a:spcBef>
              <a:spcAft>
                <a:spcPts val="0"/>
              </a:spcAft>
              <a:buClr>
                <a:srgbClr val="000000"/>
              </a:buClr>
              <a:buSzPct val="100000"/>
              <a:buFont typeface="Arial"/>
              <a:buAutoNum type="arabicPeriod"/>
            </a:pPr>
            <a:r>
              <a:rPr lang="en-US" sz="2800" b="0" i="0" u="none" strike="noStrike" cap="none" baseline="0" dirty="0">
                <a:solidFill>
                  <a:srgbClr val="000000"/>
                </a:solidFill>
                <a:latin typeface="Arial"/>
                <a:ea typeface="Arial"/>
                <a:cs typeface="Arial"/>
                <a:sym typeface="Arial"/>
              </a:rPr>
              <a:t>Talk about the computer assessments</a:t>
            </a:r>
          </a:p>
          <a:p>
            <a:pPr marL="692150" marR="0" lvl="0" indent="-514350" algn="l" rtl="0">
              <a:spcBef>
                <a:spcPts val="0"/>
              </a:spcBef>
              <a:spcAft>
                <a:spcPts val="0"/>
              </a:spcAft>
              <a:buClr>
                <a:schemeClr val="dk1"/>
              </a:buClr>
              <a:buFont typeface="+mj-lt"/>
              <a:buAutoNum type="arabicPeriod"/>
            </a:pPr>
            <a:endParaRPr sz="2800" b="0" i="0" u="none" strike="noStrike" cap="none" baseline="0" dirty="0">
              <a:solidFill>
                <a:srgbClr val="000000"/>
              </a:solidFill>
              <a:latin typeface="Arial"/>
              <a:ea typeface="Arial"/>
              <a:cs typeface="Arial"/>
              <a:sym typeface="Arial"/>
            </a:endParaRPr>
          </a:p>
          <a:p>
            <a:pPr marL="514350" marR="0" lvl="0" indent="-514350" algn="l" rtl="0">
              <a:spcBef>
                <a:spcPts val="0"/>
              </a:spcBef>
              <a:spcAft>
                <a:spcPts val="0"/>
              </a:spcAft>
              <a:buClr>
                <a:srgbClr val="000000"/>
              </a:buClr>
              <a:buSzPct val="100000"/>
              <a:buFont typeface="Arial"/>
              <a:buAutoNum type="arabicPeriod"/>
            </a:pPr>
            <a:r>
              <a:rPr lang="en-US" sz="2800" b="0" i="0" u="none" strike="noStrike" cap="none" baseline="0" dirty="0">
                <a:solidFill>
                  <a:srgbClr val="000000"/>
                </a:solidFill>
                <a:latin typeface="Arial"/>
                <a:ea typeface="Arial"/>
                <a:cs typeface="Arial"/>
                <a:sym typeface="Arial"/>
              </a:rPr>
              <a:t>Identify computer parts:  hardware and software</a:t>
            </a:r>
          </a:p>
          <a:p>
            <a:pPr marL="692150" marR="0" lvl="0" indent="-514350" algn="l" rtl="0">
              <a:spcBef>
                <a:spcPts val="0"/>
              </a:spcBef>
              <a:spcAft>
                <a:spcPts val="0"/>
              </a:spcAft>
              <a:buClr>
                <a:schemeClr val="dk1"/>
              </a:buClr>
              <a:buFont typeface="+mj-lt"/>
              <a:buAutoNum type="arabicPeriod"/>
            </a:pPr>
            <a:endParaRPr sz="2800" b="0" i="0" u="none" strike="noStrike" cap="none" baseline="0" dirty="0">
              <a:solidFill>
                <a:srgbClr val="000000"/>
              </a:solidFill>
              <a:latin typeface="Arial"/>
              <a:ea typeface="Arial"/>
              <a:cs typeface="Arial"/>
              <a:sym typeface="Arial"/>
            </a:endParaRPr>
          </a:p>
          <a:p>
            <a:pPr marL="514350" marR="0" lvl="0" indent="-514350" algn="l" rtl="0">
              <a:spcBef>
                <a:spcPts val="0"/>
              </a:spcBef>
              <a:spcAft>
                <a:spcPts val="0"/>
              </a:spcAft>
              <a:buClr>
                <a:srgbClr val="000000"/>
              </a:buClr>
              <a:buSzPct val="100000"/>
              <a:buFont typeface="Arial"/>
              <a:buAutoNum type="arabicPeriod"/>
            </a:pPr>
            <a:r>
              <a:rPr lang="en-US" sz="2800" b="0" i="0" u="none" strike="noStrike" cap="none" baseline="0" dirty="0">
                <a:solidFill>
                  <a:srgbClr val="000000"/>
                </a:solidFill>
                <a:latin typeface="Arial"/>
                <a:ea typeface="Arial"/>
                <a:cs typeface="Arial"/>
                <a:sym typeface="Arial"/>
              </a:rPr>
              <a:t>Learn and review words to talk about computers</a:t>
            </a:r>
          </a:p>
          <a:p>
            <a:pPr marL="692150" marR="0" lvl="0" indent="-514350" algn="l" rtl="0">
              <a:spcBef>
                <a:spcPts val="0"/>
              </a:spcBef>
              <a:spcAft>
                <a:spcPts val="0"/>
              </a:spcAft>
              <a:buClr>
                <a:schemeClr val="dk1"/>
              </a:buClr>
              <a:buFont typeface="+mj-lt"/>
              <a:buAutoNum type="arabicPeriod"/>
            </a:pPr>
            <a:endParaRPr sz="2800" b="0" i="0" u="none" strike="noStrike" cap="none" baseline="0" dirty="0">
              <a:solidFill>
                <a:srgbClr val="000000"/>
              </a:solidFill>
              <a:latin typeface="Arial"/>
              <a:ea typeface="Arial"/>
              <a:cs typeface="Arial"/>
              <a:sym typeface="Arial"/>
            </a:endParaRPr>
          </a:p>
          <a:p>
            <a:pPr marL="514350" marR="0" lvl="0" indent="-514350" algn="l" rtl="0">
              <a:spcBef>
                <a:spcPts val="0"/>
              </a:spcBef>
              <a:spcAft>
                <a:spcPts val="0"/>
              </a:spcAft>
              <a:buClr>
                <a:srgbClr val="000000"/>
              </a:buClr>
              <a:buSzPct val="100000"/>
              <a:buFont typeface="Arial"/>
              <a:buAutoNum type="arabicPeriod"/>
            </a:pPr>
            <a:r>
              <a:rPr lang="en-US" sz="2800" b="0" i="0" u="none" strike="noStrike" cap="none" baseline="0" dirty="0">
                <a:solidFill>
                  <a:srgbClr val="000000"/>
                </a:solidFill>
                <a:latin typeface="Arial"/>
                <a:ea typeface="Arial"/>
                <a:cs typeface="Arial"/>
                <a:sym typeface="Arial"/>
              </a:rPr>
              <a:t>Practice using the mouse and/or typing</a:t>
            </a:r>
          </a:p>
          <a:p>
            <a:pPr marL="717550" marR="0" lvl="0" indent="-514350" algn="l" rtl="0">
              <a:spcBef>
                <a:spcPts val="640"/>
              </a:spcBef>
              <a:spcAft>
                <a:spcPts val="0"/>
              </a:spcAft>
              <a:buClr>
                <a:schemeClr val="dk1"/>
              </a:buClr>
              <a:buFont typeface="+mj-lt"/>
              <a:buAutoNum type="arabicPeriod"/>
            </a:pPr>
            <a:endParaRPr sz="3200" b="0" i="0" u="none" strike="noStrike" cap="none" baseline="0" dirty="0">
              <a:solidFill>
                <a:schemeClr val="dk1"/>
              </a:solidFill>
              <a:latin typeface="Arial"/>
              <a:ea typeface="Arial"/>
              <a:cs typeface="Arial"/>
              <a:sym typeface="Arial"/>
            </a:endParaRP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Shape 323"/>
          <p:cNvSpPr txBox="1"/>
          <p:nvPr/>
        </p:nvSpPr>
        <p:spPr>
          <a:xfrm>
            <a:off x="1066800" y="2514600"/>
            <a:ext cx="5168402" cy="3416319"/>
          </a:xfrm>
          <a:prstGeom prst="rect">
            <a:avLst/>
          </a:prstGeom>
          <a:noFill/>
          <a:ln>
            <a:noFill/>
          </a:ln>
        </p:spPr>
        <p:txBody>
          <a:bodyPr lIns="91425" tIns="45700" rIns="91425" bIns="45700" anchor="t" anchorCtr="0">
            <a:noAutofit/>
          </a:bodyPr>
          <a:lstStyle/>
          <a:p>
            <a:pPr marL="457200" marR="0" lvl="0" indent="-457200" algn="l" rtl="0">
              <a:spcBef>
                <a:spcPts val="0"/>
              </a:spcBef>
              <a:spcAft>
                <a:spcPts val="0"/>
              </a:spcAft>
              <a:buClr>
                <a:schemeClr val="dk1"/>
              </a:buClr>
              <a:buSzPct val="100000"/>
              <a:buFont typeface="Arial"/>
              <a:buAutoNum type="arabicPeriod"/>
            </a:pPr>
            <a:r>
              <a:rPr lang="en-US" sz="2400" b="0" i="0" u="none" strike="noStrike" cap="none" baseline="0">
                <a:solidFill>
                  <a:schemeClr val="dk1"/>
                </a:solidFill>
                <a:latin typeface="Arial"/>
                <a:ea typeface="Arial"/>
                <a:cs typeface="Arial"/>
                <a:sym typeface="Arial"/>
              </a:rPr>
              <a:t>Keyboard</a:t>
            </a:r>
          </a:p>
          <a:p>
            <a:pPr marL="457200" marR="0" lvl="0" indent="-457200" algn="l" rtl="0">
              <a:spcBef>
                <a:spcPts val="0"/>
              </a:spcBef>
              <a:spcAft>
                <a:spcPts val="0"/>
              </a:spcAft>
              <a:buClr>
                <a:schemeClr val="dk1"/>
              </a:buClr>
              <a:buSzPct val="100000"/>
              <a:buFont typeface="Arial"/>
              <a:buAutoNum type="arabicPeriod"/>
            </a:pPr>
            <a:r>
              <a:rPr lang="en-US" sz="2400" b="0" i="0" u="none" strike="noStrike" cap="none" baseline="0">
                <a:solidFill>
                  <a:schemeClr val="dk1"/>
                </a:solidFill>
                <a:latin typeface="Arial"/>
                <a:ea typeface="Arial"/>
                <a:cs typeface="Arial"/>
                <a:sym typeface="Arial"/>
              </a:rPr>
              <a:t>Screen or Monitor</a:t>
            </a:r>
          </a:p>
          <a:p>
            <a:pPr marL="457200" marR="0" lvl="0" indent="-457200" algn="l" rtl="0">
              <a:spcBef>
                <a:spcPts val="0"/>
              </a:spcBef>
              <a:spcAft>
                <a:spcPts val="0"/>
              </a:spcAft>
              <a:buClr>
                <a:schemeClr val="dk1"/>
              </a:buClr>
              <a:buSzPct val="100000"/>
              <a:buFont typeface="Arial"/>
              <a:buAutoNum type="arabicPeriod"/>
            </a:pPr>
            <a:r>
              <a:rPr lang="en-US" sz="2400" b="0" i="0" u="none" strike="noStrike" cap="none" baseline="0">
                <a:solidFill>
                  <a:schemeClr val="dk1"/>
                </a:solidFill>
                <a:latin typeface="Arial"/>
                <a:ea typeface="Arial"/>
                <a:cs typeface="Arial"/>
                <a:sym typeface="Arial"/>
              </a:rPr>
              <a:t>Mouse</a:t>
            </a:r>
          </a:p>
          <a:p>
            <a:pPr marL="457200" marR="0" lvl="0" indent="-457200" algn="l" rtl="0">
              <a:spcBef>
                <a:spcPts val="0"/>
              </a:spcBef>
              <a:spcAft>
                <a:spcPts val="0"/>
              </a:spcAft>
              <a:buClr>
                <a:schemeClr val="dk1"/>
              </a:buClr>
              <a:buSzPct val="100000"/>
              <a:buFont typeface="Arial"/>
              <a:buAutoNum type="arabicPeriod"/>
            </a:pPr>
            <a:r>
              <a:rPr lang="en-US" sz="2400" b="0" i="0" u="none" strike="noStrike" cap="none" baseline="0">
                <a:solidFill>
                  <a:schemeClr val="dk1"/>
                </a:solidFill>
                <a:latin typeface="Arial"/>
                <a:ea typeface="Arial"/>
                <a:cs typeface="Arial"/>
                <a:sym typeface="Arial"/>
              </a:rPr>
              <a:t>Mouse Pad</a:t>
            </a:r>
          </a:p>
          <a:p>
            <a:pPr marL="457200" marR="0" lvl="0" indent="-457200" algn="l" rtl="0">
              <a:spcBef>
                <a:spcPts val="0"/>
              </a:spcBef>
              <a:spcAft>
                <a:spcPts val="0"/>
              </a:spcAft>
              <a:buClr>
                <a:schemeClr val="dk1"/>
              </a:buClr>
              <a:buSzPct val="100000"/>
              <a:buFont typeface="Arial"/>
              <a:buAutoNum type="arabicPeriod"/>
            </a:pPr>
            <a:r>
              <a:rPr lang="en-US" sz="2400" b="0" i="0" u="none" strike="noStrike" cap="none" baseline="0">
                <a:solidFill>
                  <a:schemeClr val="dk1"/>
                </a:solidFill>
                <a:latin typeface="Arial"/>
                <a:ea typeface="Arial"/>
                <a:cs typeface="Arial"/>
                <a:sym typeface="Arial"/>
              </a:rPr>
              <a:t>On/Off button</a:t>
            </a:r>
          </a:p>
          <a:p>
            <a:pPr marL="457200" marR="0" lvl="0" indent="-457200" algn="l" rtl="0">
              <a:spcBef>
                <a:spcPts val="0"/>
              </a:spcBef>
              <a:spcAft>
                <a:spcPts val="0"/>
              </a:spcAft>
              <a:buClr>
                <a:schemeClr val="dk1"/>
              </a:buClr>
              <a:buSzPct val="100000"/>
              <a:buFont typeface="Arial"/>
              <a:buAutoNum type="arabicPeriod"/>
            </a:pPr>
            <a:r>
              <a:rPr lang="en-US" sz="2400" b="0" i="0" u="none" strike="noStrike" cap="none" baseline="0">
                <a:solidFill>
                  <a:schemeClr val="dk1"/>
                </a:solidFill>
                <a:latin typeface="Arial"/>
                <a:ea typeface="Arial"/>
                <a:cs typeface="Arial"/>
                <a:sym typeface="Arial"/>
              </a:rPr>
              <a:t>USB port</a:t>
            </a:r>
          </a:p>
          <a:p>
            <a:pPr marL="457200" marR="0" lvl="0" indent="-457200" algn="l" rtl="0">
              <a:spcBef>
                <a:spcPts val="0"/>
              </a:spcBef>
              <a:spcAft>
                <a:spcPts val="0"/>
              </a:spcAft>
              <a:buClr>
                <a:schemeClr val="dk1"/>
              </a:buClr>
              <a:buSzPct val="100000"/>
              <a:buFont typeface="Arial"/>
              <a:buAutoNum type="arabicPeriod"/>
            </a:pPr>
            <a:r>
              <a:rPr lang="en-US" sz="2400" b="0" i="0" u="none" strike="noStrike" cap="none" baseline="0">
                <a:solidFill>
                  <a:schemeClr val="dk1"/>
                </a:solidFill>
                <a:latin typeface="Arial"/>
                <a:ea typeface="Arial"/>
                <a:cs typeface="Arial"/>
                <a:sym typeface="Arial"/>
              </a:rPr>
              <a:t>Headphone and Headphone port</a:t>
            </a:r>
          </a:p>
          <a:p>
            <a:pPr marL="457200" marR="0" lvl="0" indent="-457200" algn="l" rtl="0">
              <a:spcBef>
                <a:spcPts val="0"/>
              </a:spcBef>
              <a:spcAft>
                <a:spcPts val="0"/>
              </a:spcAft>
              <a:buClr>
                <a:schemeClr val="dk1"/>
              </a:buClr>
              <a:buSzPct val="100000"/>
              <a:buFont typeface="Arial"/>
              <a:buAutoNum type="arabicPeriod"/>
            </a:pPr>
            <a:r>
              <a:rPr lang="en-US" sz="2400" b="0" i="0" u="none" strike="noStrike" cap="none" baseline="0">
                <a:solidFill>
                  <a:schemeClr val="dk1"/>
                </a:solidFill>
                <a:latin typeface="Arial"/>
                <a:ea typeface="Arial"/>
                <a:cs typeface="Arial"/>
                <a:sym typeface="Arial"/>
              </a:rPr>
              <a:t>Microphone and Microphone port</a:t>
            </a:r>
          </a:p>
          <a:p>
            <a:pPr marL="457200" marR="0" lvl="0" indent="-457200" algn="l" rtl="0">
              <a:spcBef>
                <a:spcPts val="0"/>
              </a:spcBef>
              <a:spcAft>
                <a:spcPts val="0"/>
              </a:spcAft>
              <a:buClr>
                <a:schemeClr val="dk1"/>
              </a:buClr>
              <a:buSzPct val="100000"/>
              <a:buFont typeface="Arial"/>
              <a:buAutoNum type="arabicPeriod"/>
            </a:pPr>
            <a:r>
              <a:rPr lang="en-US" sz="2400" b="0" i="0" u="none" strike="noStrike" cap="none" baseline="0">
                <a:solidFill>
                  <a:schemeClr val="dk1"/>
                </a:solidFill>
                <a:latin typeface="Arial"/>
                <a:ea typeface="Arial"/>
                <a:cs typeface="Arial"/>
                <a:sym typeface="Arial"/>
              </a:rPr>
              <a:t>CD drive</a:t>
            </a:r>
          </a:p>
        </p:txBody>
      </p:sp>
      <p:sp>
        <p:nvSpPr>
          <p:cNvPr id="324" name="Shape 324"/>
          <p:cNvSpPr txBox="1">
            <a:spLocks noGrp="1"/>
          </p:cNvSpPr>
          <p:nvPr>
            <p:ph type="title"/>
          </p:nvPr>
        </p:nvSpPr>
        <p:spPr>
          <a:xfrm>
            <a:off x="457200" y="274637"/>
            <a:ext cx="8229600" cy="1325562"/>
          </a:xfrm>
          <a:prstGeom prst="rect">
            <a:avLst/>
          </a:prstGeom>
          <a:noFill/>
          <a:ln w="9525" cap="flat">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baseline="0">
                <a:solidFill>
                  <a:schemeClr val="dk2"/>
                </a:solidFill>
                <a:latin typeface="Arial"/>
                <a:ea typeface="Arial"/>
                <a:cs typeface="Arial"/>
                <a:sym typeface="Arial"/>
              </a:rPr>
              <a:t/>
            </a:r>
            <a:br>
              <a:rPr lang="en-US" sz="4400" b="0" i="0" u="none" strike="noStrike" cap="none" baseline="0">
                <a:solidFill>
                  <a:schemeClr val="dk2"/>
                </a:solidFill>
                <a:latin typeface="Arial"/>
                <a:ea typeface="Arial"/>
                <a:cs typeface="Arial"/>
                <a:sym typeface="Arial"/>
              </a:rPr>
            </a:br>
            <a:r>
              <a:rPr lang="en-US" sz="4400" b="0" i="0" u="none" strike="noStrike" cap="none" baseline="0">
                <a:solidFill>
                  <a:schemeClr val="dk2"/>
                </a:solidFill>
                <a:latin typeface="Arial"/>
                <a:ea typeface="Arial"/>
                <a:cs typeface="Arial"/>
                <a:sym typeface="Arial"/>
              </a:rPr>
              <a:t>Computer Parts – Can you show me…….</a:t>
            </a:r>
            <a:br>
              <a:rPr lang="en-US" sz="4400" b="0" i="0" u="none" strike="noStrike" cap="none" baseline="0">
                <a:solidFill>
                  <a:schemeClr val="dk2"/>
                </a:solidFill>
                <a:latin typeface="Arial"/>
                <a:ea typeface="Arial"/>
                <a:cs typeface="Arial"/>
                <a:sym typeface="Arial"/>
              </a:rPr>
            </a:br>
            <a:endParaRPr lang="en-US" sz="4400" b="0" i="0" u="none" strike="noStrike" cap="none" baseline="0">
              <a:solidFill>
                <a:schemeClr val="dk2"/>
              </a:solidFill>
              <a:latin typeface="Arial"/>
              <a:ea typeface="Arial"/>
              <a:cs typeface="Arial"/>
              <a:sym typeface="Arial"/>
            </a:endParaRPr>
          </a:p>
        </p:txBody>
      </p:sp>
      <p:sp>
        <p:nvSpPr>
          <p:cNvPr id="325" name="Shape 325"/>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Font typeface="Arial"/>
              <a:buNone/>
            </a:pPr>
            <a:endParaRPr sz="3200" b="0" i="0" u="none" strike="noStrike" cap="none" baseline="0">
              <a:solidFill>
                <a:schemeClr val="dk1"/>
              </a:solidFill>
              <a:latin typeface="Arial"/>
              <a:ea typeface="Arial"/>
              <a:cs typeface="Arial"/>
              <a:sym typeface="Arial"/>
            </a:endParaRP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Shape 332"/>
          <p:cNvSpPr txBox="1">
            <a:spLocks noGrp="1"/>
          </p:cNvSpPr>
          <p:nvPr>
            <p:ph type="title"/>
          </p:nvPr>
        </p:nvSpPr>
        <p:spPr>
          <a:xfrm>
            <a:off x="457200" y="274637"/>
            <a:ext cx="8229600" cy="1143000"/>
          </a:xfrm>
          <a:prstGeom prst="rect">
            <a:avLst/>
          </a:prstGeom>
          <a:noFill/>
          <a:ln w="9525" cap="flat">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baseline="0">
                <a:solidFill>
                  <a:schemeClr val="dk2"/>
                </a:solidFill>
                <a:latin typeface="Arial"/>
                <a:ea typeface="Arial"/>
                <a:cs typeface="Arial"/>
                <a:sym typeface="Arial"/>
              </a:rPr>
              <a:t>Computer</a:t>
            </a:r>
          </a:p>
        </p:txBody>
      </p:sp>
      <p:sp>
        <p:nvSpPr>
          <p:cNvPr id="333" name="Shape 333"/>
          <p:cNvSpPr txBox="1">
            <a:spLocks noGrp="1"/>
          </p:cNvSpPr>
          <p:nvPr>
            <p:ph type="body" idx="1"/>
          </p:nvPr>
        </p:nvSpPr>
        <p:spPr>
          <a:xfrm>
            <a:off x="457200" y="1600200"/>
            <a:ext cx="4038599" cy="45259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2400" b="0" i="0" u="none" strike="noStrike" cap="none" baseline="0">
                <a:solidFill>
                  <a:schemeClr val="dk1"/>
                </a:solidFill>
                <a:latin typeface="Arial"/>
                <a:ea typeface="Arial"/>
                <a:cs typeface="Arial"/>
                <a:sym typeface="Arial"/>
              </a:rPr>
              <a:t>Many parts that work together to process and save information</a:t>
            </a:r>
          </a:p>
          <a:p>
            <a:pPr marL="342900" marR="0" lvl="0" indent="-190500" algn="l" rtl="0">
              <a:spcBef>
                <a:spcPts val="480"/>
              </a:spcBef>
              <a:spcAft>
                <a:spcPts val="0"/>
              </a:spcAft>
              <a:buClr>
                <a:schemeClr val="dk1"/>
              </a:buClr>
              <a:buFont typeface="Arial"/>
              <a:buNone/>
            </a:pPr>
            <a:endParaRPr sz="2400" b="0" i="0" u="none" strike="noStrike" cap="none" baseline="0">
              <a:solidFill>
                <a:schemeClr val="dk1"/>
              </a:solidFill>
              <a:latin typeface="Arial"/>
              <a:ea typeface="Arial"/>
              <a:cs typeface="Arial"/>
              <a:sym typeface="Arial"/>
            </a:endParaRPr>
          </a:p>
          <a:p>
            <a:pPr marL="342900" marR="0" lvl="0" indent="-342900" algn="l" rtl="0">
              <a:spcBef>
                <a:spcPts val="480"/>
              </a:spcBef>
              <a:spcAft>
                <a:spcPts val="0"/>
              </a:spcAft>
              <a:buClr>
                <a:schemeClr val="dk1"/>
              </a:buClr>
              <a:buSzPct val="100000"/>
              <a:buFont typeface="Arial"/>
              <a:buChar char="•"/>
            </a:pPr>
            <a:r>
              <a:rPr lang="en-US" sz="2400" b="0" i="0" u="none" strike="noStrike" cap="none" baseline="0">
                <a:solidFill>
                  <a:schemeClr val="dk1"/>
                </a:solidFill>
                <a:latin typeface="Arial"/>
                <a:ea typeface="Arial"/>
                <a:cs typeface="Arial"/>
                <a:sym typeface="Arial"/>
              </a:rPr>
              <a:t>Can be portable or stationary</a:t>
            </a:r>
          </a:p>
        </p:txBody>
      </p:sp>
      <p:pic>
        <p:nvPicPr>
          <p:cNvPr id="334" name="Shape 334"/>
          <p:cNvPicPr preferRelativeResize="0">
            <a:picLocks noGrp="1"/>
          </p:cNvPicPr>
          <p:nvPr>
            <p:ph type="body" idx="2"/>
          </p:nvPr>
        </p:nvPicPr>
        <p:blipFill rotWithShape="1">
          <a:blip r:embed="rId3">
            <a:alphaModFix/>
          </a:blip>
          <a:srcRect/>
          <a:stretch/>
        </p:blipFill>
        <p:spPr>
          <a:xfrm>
            <a:off x="3048000" y="3886200"/>
            <a:ext cx="2590800" cy="2590800"/>
          </a:xfrm>
          <a:prstGeom prst="rect">
            <a:avLst/>
          </a:prstGeom>
          <a:noFill/>
          <a:ln>
            <a:noFill/>
          </a:ln>
        </p:spPr>
      </p:pic>
      <p:pic>
        <p:nvPicPr>
          <p:cNvPr id="335" name="Shape 335"/>
          <p:cNvPicPr preferRelativeResize="0"/>
          <p:nvPr/>
        </p:nvPicPr>
        <p:blipFill rotWithShape="1">
          <a:blip r:embed="rId4">
            <a:alphaModFix/>
          </a:blip>
          <a:srcRect/>
          <a:stretch/>
        </p:blipFill>
        <p:spPr>
          <a:xfrm>
            <a:off x="6019800" y="1524000"/>
            <a:ext cx="2264344" cy="2264344"/>
          </a:xfrm>
          <a:prstGeom prst="rect">
            <a:avLst/>
          </a:prstGeom>
          <a:noFill/>
          <a:ln>
            <a:noFill/>
          </a:ln>
        </p:spPr>
      </p:pic>
      <p:pic>
        <p:nvPicPr>
          <p:cNvPr id="336" name="Shape 336"/>
          <p:cNvPicPr preferRelativeResize="0"/>
          <p:nvPr/>
        </p:nvPicPr>
        <p:blipFill rotWithShape="1">
          <a:blip r:embed="rId5">
            <a:alphaModFix/>
          </a:blip>
          <a:srcRect/>
          <a:stretch/>
        </p:blipFill>
        <p:spPr>
          <a:xfrm>
            <a:off x="838200" y="4419600"/>
            <a:ext cx="1143000" cy="1545715"/>
          </a:xfrm>
          <a:prstGeom prst="rect">
            <a:avLst/>
          </a:prstGeom>
          <a:noFill/>
          <a:ln>
            <a:noFill/>
          </a:ln>
        </p:spPr>
      </p:pic>
      <p:pic>
        <p:nvPicPr>
          <p:cNvPr id="337" name="Shape 337"/>
          <p:cNvPicPr preferRelativeResize="0"/>
          <p:nvPr/>
        </p:nvPicPr>
        <p:blipFill rotWithShape="1">
          <a:blip r:embed="rId6">
            <a:alphaModFix/>
          </a:blip>
          <a:srcRect/>
          <a:stretch/>
        </p:blipFill>
        <p:spPr>
          <a:xfrm>
            <a:off x="5999812" y="4434839"/>
            <a:ext cx="2153586" cy="1433114"/>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Shape 344"/>
          <p:cNvSpPr txBox="1">
            <a:spLocks noGrp="1"/>
          </p:cNvSpPr>
          <p:nvPr>
            <p:ph type="title"/>
          </p:nvPr>
        </p:nvSpPr>
        <p:spPr>
          <a:xfrm>
            <a:off x="457200" y="274637"/>
            <a:ext cx="8229600" cy="1143000"/>
          </a:xfrm>
          <a:prstGeom prst="rect">
            <a:avLst/>
          </a:prstGeom>
          <a:noFill/>
          <a:ln w="9525" cap="flat">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baseline="0">
                <a:solidFill>
                  <a:schemeClr val="dk2"/>
                </a:solidFill>
                <a:latin typeface="Arial"/>
                <a:ea typeface="Arial"/>
                <a:cs typeface="Arial"/>
                <a:sym typeface="Arial"/>
              </a:rPr>
              <a:t>Desktop Computer</a:t>
            </a:r>
          </a:p>
        </p:txBody>
      </p:sp>
      <p:sp>
        <p:nvSpPr>
          <p:cNvPr id="345" name="Shape 345"/>
          <p:cNvSpPr txBox="1">
            <a:spLocks noGrp="1"/>
          </p:cNvSpPr>
          <p:nvPr>
            <p:ph type="body" idx="1"/>
          </p:nvPr>
        </p:nvSpPr>
        <p:spPr>
          <a:xfrm>
            <a:off x="457200" y="1600200"/>
            <a:ext cx="4038599" cy="45259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2400" b="0" i="0" u="none" strike="noStrike" cap="none" baseline="0">
                <a:solidFill>
                  <a:schemeClr val="dk1"/>
                </a:solidFill>
                <a:latin typeface="Arial"/>
                <a:ea typeface="Arial"/>
                <a:cs typeface="Arial"/>
                <a:sym typeface="Arial"/>
              </a:rPr>
              <a:t>Stationary computer that sits on a desk or table</a:t>
            </a:r>
          </a:p>
          <a:p>
            <a:pPr marL="342900" marR="0" lvl="0" indent="-190500" algn="l" rtl="0">
              <a:spcBef>
                <a:spcPts val="480"/>
              </a:spcBef>
              <a:spcAft>
                <a:spcPts val="0"/>
              </a:spcAft>
              <a:buClr>
                <a:schemeClr val="dk1"/>
              </a:buClr>
              <a:buFont typeface="Arial"/>
              <a:buNone/>
            </a:pPr>
            <a:endParaRPr sz="2400" b="0" i="0" u="none" strike="noStrike" cap="none" baseline="0">
              <a:solidFill>
                <a:schemeClr val="dk1"/>
              </a:solidFill>
              <a:latin typeface="Arial"/>
              <a:ea typeface="Arial"/>
              <a:cs typeface="Arial"/>
              <a:sym typeface="Arial"/>
            </a:endParaRPr>
          </a:p>
          <a:p>
            <a:pPr marL="342900" marR="0" lvl="0" indent="-342900" algn="l" rtl="0">
              <a:spcBef>
                <a:spcPts val="480"/>
              </a:spcBef>
              <a:spcAft>
                <a:spcPts val="0"/>
              </a:spcAft>
              <a:buClr>
                <a:schemeClr val="dk1"/>
              </a:buClr>
              <a:buSzPct val="100000"/>
              <a:buFont typeface="Arial"/>
              <a:buChar char="•"/>
            </a:pPr>
            <a:r>
              <a:rPr lang="en-US" sz="2400" b="0" i="0" u="none" strike="noStrike" cap="none" baseline="0">
                <a:solidFill>
                  <a:schemeClr val="dk1"/>
                </a:solidFill>
                <a:latin typeface="Arial"/>
                <a:ea typeface="Arial"/>
                <a:cs typeface="Arial"/>
                <a:sym typeface="Arial"/>
              </a:rPr>
              <a:t>Must be plugged in for power</a:t>
            </a:r>
          </a:p>
          <a:p>
            <a:pPr marL="342900" marR="0" lvl="0" indent="-190500" algn="l" rtl="0">
              <a:spcBef>
                <a:spcPts val="480"/>
              </a:spcBef>
              <a:spcAft>
                <a:spcPts val="0"/>
              </a:spcAft>
              <a:buClr>
                <a:schemeClr val="dk1"/>
              </a:buClr>
              <a:buFont typeface="Arial"/>
              <a:buNone/>
            </a:pPr>
            <a:endParaRPr sz="2400" b="0" i="0" u="none" strike="noStrike" cap="none" baseline="0">
              <a:solidFill>
                <a:schemeClr val="dk1"/>
              </a:solidFill>
              <a:latin typeface="Arial"/>
              <a:ea typeface="Arial"/>
              <a:cs typeface="Arial"/>
              <a:sym typeface="Arial"/>
            </a:endParaRPr>
          </a:p>
          <a:p>
            <a:pPr marL="342900" marR="0" lvl="0" indent="-342900" algn="l" rtl="0">
              <a:spcBef>
                <a:spcPts val="480"/>
              </a:spcBef>
              <a:spcAft>
                <a:spcPts val="0"/>
              </a:spcAft>
              <a:buClr>
                <a:schemeClr val="dk1"/>
              </a:buClr>
              <a:buSzPct val="100000"/>
              <a:buFont typeface="Arial"/>
              <a:buChar char="•"/>
            </a:pPr>
            <a:r>
              <a:rPr lang="en-US" sz="2400" b="0" i="0" u="none" strike="noStrike" cap="none" baseline="0">
                <a:solidFill>
                  <a:schemeClr val="dk1"/>
                </a:solidFill>
                <a:latin typeface="Arial"/>
                <a:ea typeface="Arial"/>
                <a:cs typeface="Arial"/>
                <a:sym typeface="Arial"/>
              </a:rPr>
              <a:t>Monitor, keyboard and mouse are separate parts</a:t>
            </a:r>
          </a:p>
          <a:p>
            <a:pPr marL="342900" marR="0" lvl="0" indent="-165100" algn="l" rtl="0">
              <a:spcBef>
                <a:spcPts val="560"/>
              </a:spcBef>
              <a:spcAft>
                <a:spcPts val="0"/>
              </a:spcAft>
              <a:buClr>
                <a:schemeClr val="dk1"/>
              </a:buClr>
              <a:buFont typeface="Arial"/>
              <a:buNone/>
            </a:pPr>
            <a:endParaRPr sz="2800" b="0" i="0" u="none" strike="noStrike" cap="none" baseline="0">
              <a:solidFill>
                <a:schemeClr val="dk1"/>
              </a:solidFill>
              <a:latin typeface="Arial"/>
              <a:ea typeface="Arial"/>
              <a:cs typeface="Arial"/>
              <a:sym typeface="Arial"/>
            </a:endParaRPr>
          </a:p>
        </p:txBody>
      </p:sp>
      <p:pic>
        <p:nvPicPr>
          <p:cNvPr id="346" name="Shape 346"/>
          <p:cNvPicPr preferRelativeResize="0">
            <a:picLocks noGrp="1"/>
          </p:cNvPicPr>
          <p:nvPr>
            <p:ph type="body" idx="2"/>
          </p:nvPr>
        </p:nvPicPr>
        <p:blipFill rotWithShape="1">
          <a:blip r:embed="rId3">
            <a:alphaModFix/>
          </a:blip>
          <a:srcRect/>
          <a:stretch/>
        </p:blipFill>
        <p:spPr>
          <a:xfrm>
            <a:off x="5524500" y="2300288"/>
            <a:ext cx="2705100" cy="2705100"/>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Shape 353"/>
          <p:cNvSpPr txBox="1">
            <a:spLocks noGrp="1"/>
          </p:cNvSpPr>
          <p:nvPr>
            <p:ph type="title"/>
          </p:nvPr>
        </p:nvSpPr>
        <p:spPr>
          <a:xfrm>
            <a:off x="457200" y="274637"/>
            <a:ext cx="8229600" cy="1143000"/>
          </a:xfrm>
          <a:prstGeom prst="rect">
            <a:avLst/>
          </a:prstGeom>
          <a:noFill/>
          <a:ln w="9525" cap="flat">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baseline="0">
                <a:solidFill>
                  <a:schemeClr val="dk2"/>
                </a:solidFill>
                <a:latin typeface="Arial"/>
                <a:ea typeface="Arial"/>
                <a:cs typeface="Arial"/>
                <a:sym typeface="Arial"/>
              </a:rPr>
              <a:t>Laptop Computer</a:t>
            </a:r>
          </a:p>
        </p:txBody>
      </p:sp>
      <p:sp>
        <p:nvSpPr>
          <p:cNvPr id="354" name="Shape 354"/>
          <p:cNvSpPr txBox="1">
            <a:spLocks noGrp="1"/>
          </p:cNvSpPr>
          <p:nvPr>
            <p:ph type="body" idx="1"/>
          </p:nvPr>
        </p:nvSpPr>
        <p:spPr>
          <a:xfrm>
            <a:off x="457200" y="1600200"/>
            <a:ext cx="4038599" cy="45259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2800" b="0" i="0" u="none" strike="noStrike" cap="none" baseline="0">
                <a:solidFill>
                  <a:schemeClr val="dk1"/>
                </a:solidFill>
                <a:latin typeface="Arial"/>
                <a:ea typeface="Arial"/>
                <a:cs typeface="Arial"/>
                <a:sym typeface="Arial"/>
              </a:rPr>
              <a:t>Small, portable computer</a:t>
            </a:r>
          </a:p>
          <a:p>
            <a:pPr marL="342900" marR="0" lvl="0" indent="-165100" algn="l" rtl="0">
              <a:spcBef>
                <a:spcPts val="560"/>
              </a:spcBef>
              <a:spcAft>
                <a:spcPts val="0"/>
              </a:spcAft>
              <a:buClr>
                <a:schemeClr val="dk1"/>
              </a:buClr>
              <a:buFont typeface="Arial"/>
              <a:buNone/>
            </a:pPr>
            <a:endParaRPr sz="2800" b="0" i="0" u="none" strike="noStrike" cap="none" baseline="0">
              <a:solidFill>
                <a:schemeClr val="dk1"/>
              </a:solidFill>
              <a:latin typeface="Arial"/>
              <a:ea typeface="Arial"/>
              <a:cs typeface="Arial"/>
              <a:sym typeface="Arial"/>
            </a:endParaRPr>
          </a:p>
          <a:p>
            <a:pPr marL="342900" marR="0" lvl="0" indent="-342900" algn="l" rtl="0">
              <a:spcBef>
                <a:spcPts val="560"/>
              </a:spcBef>
              <a:spcAft>
                <a:spcPts val="0"/>
              </a:spcAft>
              <a:buClr>
                <a:schemeClr val="dk1"/>
              </a:buClr>
              <a:buSzPct val="100000"/>
              <a:buFont typeface="Arial"/>
              <a:buChar char="•"/>
            </a:pPr>
            <a:r>
              <a:rPr lang="en-US" sz="2800" b="0" i="0" u="none" strike="noStrike" cap="none" baseline="0">
                <a:solidFill>
                  <a:schemeClr val="dk1"/>
                </a:solidFill>
                <a:latin typeface="Arial"/>
                <a:ea typeface="Arial"/>
                <a:cs typeface="Arial"/>
                <a:sym typeface="Arial"/>
              </a:rPr>
              <a:t>Uses a rechargeable battery for power</a:t>
            </a:r>
          </a:p>
          <a:p>
            <a:pPr marL="342900" marR="0" lvl="0" indent="-165100" algn="l" rtl="0">
              <a:spcBef>
                <a:spcPts val="560"/>
              </a:spcBef>
              <a:spcAft>
                <a:spcPts val="0"/>
              </a:spcAft>
              <a:buClr>
                <a:schemeClr val="dk1"/>
              </a:buClr>
              <a:buFont typeface="Arial"/>
              <a:buNone/>
            </a:pPr>
            <a:endParaRPr sz="2800" b="0" i="0" u="none" strike="noStrike" cap="none" baseline="0">
              <a:solidFill>
                <a:schemeClr val="dk1"/>
              </a:solidFill>
              <a:latin typeface="Arial"/>
              <a:ea typeface="Arial"/>
              <a:cs typeface="Arial"/>
              <a:sym typeface="Arial"/>
            </a:endParaRPr>
          </a:p>
          <a:p>
            <a:pPr marL="342900" marR="0" lvl="0" indent="-342900" algn="l" rtl="0">
              <a:spcBef>
                <a:spcPts val="560"/>
              </a:spcBef>
              <a:spcAft>
                <a:spcPts val="0"/>
              </a:spcAft>
              <a:buClr>
                <a:schemeClr val="dk1"/>
              </a:buClr>
              <a:buSzPct val="100000"/>
              <a:buFont typeface="Arial"/>
              <a:buChar char="•"/>
            </a:pPr>
            <a:r>
              <a:rPr lang="en-US" sz="2800" b="0" i="0" u="none" strike="noStrike" cap="none" baseline="0">
                <a:solidFill>
                  <a:schemeClr val="dk1"/>
                </a:solidFill>
                <a:latin typeface="Arial"/>
                <a:ea typeface="Arial"/>
                <a:cs typeface="Arial"/>
                <a:sym typeface="Arial"/>
              </a:rPr>
              <a:t>Monitor, keyboard and mouse are combined</a:t>
            </a:r>
          </a:p>
          <a:p>
            <a:pPr marL="342900" marR="0" lvl="0" indent="-165100" algn="l" rtl="0">
              <a:spcBef>
                <a:spcPts val="560"/>
              </a:spcBef>
              <a:spcAft>
                <a:spcPts val="0"/>
              </a:spcAft>
              <a:buClr>
                <a:schemeClr val="dk1"/>
              </a:buClr>
              <a:buFont typeface="Arial"/>
              <a:buNone/>
            </a:pPr>
            <a:endParaRPr sz="2800" b="0" i="0" u="none" strike="noStrike" cap="none" baseline="0">
              <a:solidFill>
                <a:schemeClr val="dk1"/>
              </a:solidFill>
              <a:latin typeface="Arial"/>
              <a:ea typeface="Arial"/>
              <a:cs typeface="Arial"/>
              <a:sym typeface="Arial"/>
            </a:endParaRPr>
          </a:p>
        </p:txBody>
      </p:sp>
      <p:pic>
        <p:nvPicPr>
          <p:cNvPr id="355" name="Shape 355"/>
          <p:cNvPicPr preferRelativeResize="0">
            <a:picLocks noGrp="1"/>
          </p:cNvPicPr>
          <p:nvPr>
            <p:ph type="body" idx="2"/>
          </p:nvPr>
        </p:nvPicPr>
        <p:blipFill rotWithShape="1">
          <a:blip r:embed="rId3">
            <a:alphaModFix/>
          </a:blip>
          <a:srcRect/>
          <a:stretch/>
        </p:blipFill>
        <p:spPr>
          <a:xfrm>
            <a:off x="5607050" y="2719388"/>
            <a:ext cx="2120899" cy="2286000"/>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pic>
        <p:nvPicPr>
          <p:cNvPr id="362" name="Shape 362"/>
          <p:cNvPicPr preferRelativeResize="0"/>
          <p:nvPr/>
        </p:nvPicPr>
        <p:blipFill rotWithShape="1">
          <a:blip r:embed="rId3">
            <a:alphaModFix/>
          </a:blip>
          <a:srcRect/>
          <a:stretch/>
        </p:blipFill>
        <p:spPr>
          <a:xfrm>
            <a:off x="5943600" y="1258608"/>
            <a:ext cx="2743199" cy="2743199"/>
          </a:xfrm>
          <a:prstGeom prst="rect">
            <a:avLst/>
          </a:prstGeom>
          <a:noFill/>
          <a:ln>
            <a:noFill/>
          </a:ln>
        </p:spPr>
      </p:pic>
      <p:pic>
        <p:nvPicPr>
          <p:cNvPr id="363" name="Shape 363"/>
          <p:cNvPicPr preferRelativeResize="0"/>
          <p:nvPr/>
        </p:nvPicPr>
        <p:blipFill rotWithShape="1">
          <a:blip r:embed="rId4">
            <a:alphaModFix/>
          </a:blip>
          <a:srcRect/>
          <a:stretch/>
        </p:blipFill>
        <p:spPr>
          <a:xfrm>
            <a:off x="1066800" y="4419600"/>
            <a:ext cx="2147011" cy="1690725"/>
          </a:xfrm>
          <a:prstGeom prst="rect">
            <a:avLst/>
          </a:prstGeom>
          <a:noFill/>
          <a:ln>
            <a:noFill/>
          </a:ln>
        </p:spPr>
      </p:pic>
      <p:sp>
        <p:nvSpPr>
          <p:cNvPr id="364" name="Shape 364"/>
          <p:cNvSpPr txBox="1"/>
          <p:nvPr/>
        </p:nvSpPr>
        <p:spPr>
          <a:xfrm>
            <a:off x="533400" y="1524000"/>
            <a:ext cx="5510802" cy="2954654"/>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100000"/>
              <a:buFont typeface="Arial"/>
              <a:buChar char="•"/>
            </a:pPr>
            <a:r>
              <a:rPr lang="en-US" sz="2400" b="0" i="0" u="none" strike="noStrike" cap="none" baseline="0">
                <a:solidFill>
                  <a:schemeClr val="dk1"/>
                </a:solidFill>
                <a:latin typeface="Arial"/>
                <a:ea typeface="Arial"/>
                <a:cs typeface="Arial"/>
                <a:sym typeface="Arial"/>
              </a:rPr>
              <a:t>Smaller than a laptop</a:t>
            </a:r>
          </a:p>
          <a:p>
            <a:pPr marL="0" marR="0" lvl="0" indent="152400" algn="l" rtl="0">
              <a:spcBef>
                <a:spcPts val="0"/>
              </a:spcBef>
              <a:spcAft>
                <a:spcPts val="0"/>
              </a:spcAft>
              <a:buClr>
                <a:schemeClr val="dk1"/>
              </a:buClr>
              <a:buFont typeface="Arial"/>
              <a:buNone/>
            </a:pPr>
            <a:endParaRPr sz="2400" b="0" i="0" u="none" strike="noStrike" cap="none" baseline="0">
              <a:solidFill>
                <a:schemeClr val="dk1"/>
              </a:solidFill>
              <a:latin typeface="Arial"/>
              <a:ea typeface="Arial"/>
              <a:cs typeface="Arial"/>
              <a:sym typeface="Arial"/>
            </a:endParaRPr>
          </a:p>
          <a:p>
            <a:pPr marL="0" marR="0" lvl="0" indent="0" algn="l" rtl="0">
              <a:spcBef>
                <a:spcPts val="0"/>
              </a:spcBef>
              <a:spcAft>
                <a:spcPts val="0"/>
              </a:spcAft>
              <a:buClr>
                <a:schemeClr val="dk1"/>
              </a:buClr>
              <a:buSzPct val="100000"/>
              <a:buFont typeface="Arial"/>
              <a:buChar char="•"/>
            </a:pPr>
            <a:r>
              <a:rPr lang="en-US" sz="2400" b="0" i="0" u="none" strike="noStrike" cap="none" baseline="0">
                <a:solidFill>
                  <a:schemeClr val="dk1"/>
                </a:solidFill>
                <a:latin typeface="Arial"/>
                <a:ea typeface="Arial"/>
                <a:cs typeface="Arial"/>
                <a:sym typeface="Arial"/>
              </a:rPr>
              <a:t>Keyboard is on screen or separate</a:t>
            </a:r>
          </a:p>
          <a:p>
            <a:pPr marL="0" marR="0" lvl="0" indent="0" algn="l" rtl="0">
              <a:spcBef>
                <a:spcPts val="0"/>
              </a:spcBef>
              <a:spcAft>
                <a:spcPts val="0"/>
              </a:spcAft>
              <a:buClr>
                <a:schemeClr val="dk1"/>
              </a:buClr>
              <a:buSzPct val="100000"/>
              <a:buFont typeface="Arial"/>
              <a:buChar char="•"/>
            </a:pPr>
            <a:r>
              <a:rPr lang="en-US" sz="2400" b="0" i="0" u="none" strike="noStrike" cap="none" baseline="0">
                <a:solidFill>
                  <a:schemeClr val="dk1"/>
                </a:solidFill>
                <a:latin typeface="Arial"/>
                <a:ea typeface="Arial"/>
                <a:cs typeface="Arial"/>
                <a:sym typeface="Arial"/>
              </a:rPr>
              <a:t> </a:t>
            </a:r>
          </a:p>
          <a:p>
            <a:pPr marL="0" marR="0" lvl="0" indent="0" algn="l" rtl="0">
              <a:spcBef>
                <a:spcPts val="0"/>
              </a:spcBef>
              <a:spcAft>
                <a:spcPts val="0"/>
              </a:spcAft>
              <a:buClr>
                <a:schemeClr val="dk1"/>
              </a:buClr>
              <a:buSzPct val="100000"/>
              <a:buFont typeface="Arial"/>
              <a:buChar char="•"/>
            </a:pPr>
            <a:r>
              <a:rPr lang="en-US" sz="2400" b="0" i="0" u="none" strike="noStrike" cap="none" baseline="0">
                <a:solidFill>
                  <a:schemeClr val="dk1"/>
                </a:solidFill>
                <a:latin typeface="Arial"/>
                <a:ea typeface="Arial"/>
                <a:cs typeface="Arial"/>
                <a:sym typeface="Arial"/>
              </a:rPr>
              <a:t>Use touch screen or type for input</a:t>
            </a:r>
          </a:p>
          <a:p>
            <a:pPr marL="0" marR="0" lvl="0" indent="152400" algn="l" rtl="0">
              <a:spcBef>
                <a:spcPts val="0"/>
              </a:spcBef>
              <a:spcAft>
                <a:spcPts val="0"/>
              </a:spcAft>
              <a:buClr>
                <a:schemeClr val="dk1"/>
              </a:buClr>
              <a:buFont typeface="Arial"/>
              <a:buNone/>
            </a:pPr>
            <a:endParaRPr sz="2400" b="0" i="0" u="none" strike="noStrike" cap="none" baseline="0">
              <a:solidFill>
                <a:schemeClr val="dk1"/>
              </a:solidFill>
              <a:latin typeface="Arial"/>
              <a:ea typeface="Arial"/>
              <a:cs typeface="Arial"/>
              <a:sym typeface="Arial"/>
            </a:endParaRPr>
          </a:p>
          <a:p>
            <a:pPr marL="0" marR="0" lvl="0" indent="0" algn="l" rtl="0">
              <a:spcBef>
                <a:spcPts val="0"/>
              </a:spcBef>
              <a:spcAft>
                <a:spcPts val="0"/>
              </a:spcAft>
              <a:buClr>
                <a:schemeClr val="dk1"/>
              </a:buClr>
              <a:buSzPct val="100000"/>
              <a:buFont typeface="Arial"/>
              <a:buChar char="•"/>
            </a:pPr>
            <a:r>
              <a:rPr lang="en-US" sz="2400" b="0" i="0" u="none" strike="noStrike" cap="none" baseline="0">
                <a:solidFill>
                  <a:schemeClr val="dk1"/>
                </a:solidFill>
                <a:latin typeface="Arial"/>
                <a:ea typeface="Arial"/>
                <a:cs typeface="Arial"/>
                <a:sym typeface="Arial"/>
              </a:rPr>
              <a:t>Lightweight, easy to carry</a:t>
            </a:r>
          </a:p>
          <a:p>
            <a:pPr marL="0" marR="0" lvl="0" indent="0" algn="l" rtl="0">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pic>
        <p:nvPicPr>
          <p:cNvPr id="365" name="Shape 365"/>
          <p:cNvPicPr preferRelativeResize="0"/>
          <p:nvPr/>
        </p:nvPicPr>
        <p:blipFill rotWithShape="1">
          <a:blip r:embed="rId5">
            <a:alphaModFix/>
          </a:blip>
          <a:srcRect/>
          <a:stretch/>
        </p:blipFill>
        <p:spPr>
          <a:xfrm>
            <a:off x="4478244" y="4001808"/>
            <a:ext cx="2748197" cy="1828800"/>
          </a:xfrm>
          <a:prstGeom prst="rect">
            <a:avLst/>
          </a:prstGeom>
          <a:noFill/>
          <a:ln>
            <a:noFill/>
          </a:ln>
        </p:spPr>
      </p:pic>
      <p:sp>
        <p:nvSpPr>
          <p:cNvPr id="366" name="Shape 366"/>
          <p:cNvSpPr txBox="1">
            <a:spLocks noGrp="1"/>
          </p:cNvSpPr>
          <p:nvPr>
            <p:ph type="title"/>
          </p:nvPr>
        </p:nvSpPr>
        <p:spPr>
          <a:xfrm>
            <a:off x="457200" y="274637"/>
            <a:ext cx="8229600" cy="1143000"/>
          </a:xfrm>
          <a:prstGeom prst="rect">
            <a:avLst/>
          </a:prstGeom>
          <a:noFill/>
          <a:ln w="9525" cap="flat">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baseline="0">
                <a:solidFill>
                  <a:schemeClr val="dk2"/>
                </a:solidFill>
                <a:latin typeface="Arial"/>
                <a:ea typeface="Arial"/>
                <a:cs typeface="Arial"/>
                <a:sym typeface="Arial"/>
              </a:rPr>
              <a:t>Tablets</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Shape 373"/>
          <p:cNvSpPr txBox="1">
            <a:spLocks noGrp="1"/>
          </p:cNvSpPr>
          <p:nvPr>
            <p:ph type="title"/>
          </p:nvPr>
        </p:nvSpPr>
        <p:spPr>
          <a:xfrm>
            <a:off x="457200" y="274637"/>
            <a:ext cx="8229600" cy="1143000"/>
          </a:xfrm>
          <a:prstGeom prst="rect">
            <a:avLst/>
          </a:prstGeom>
          <a:noFill/>
          <a:ln w="9525" cap="flat">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baseline="0">
                <a:solidFill>
                  <a:schemeClr val="dk2"/>
                </a:solidFill>
                <a:latin typeface="Arial"/>
                <a:ea typeface="Arial"/>
                <a:cs typeface="Arial"/>
                <a:sym typeface="Arial"/>
              </a:rPr>
              <a:t>Smartphone</a:t>
            </a:r>
          </a:p>
        </p:txBody>
      </p:sp>
      <p:sp>
        <p:nvSpPr>
          <p:cNvPr id="374" name="Shape 374"/>
          <p:cNvSpPr txBox="1">
            <a:spLocks noGrp="1"/>
          </p:cNvSpPr>
          <p:nvPr>
            <p:ph type="body" idx="1"/>
          </p:nvPr>
        </p:nvSpPr>
        <p:spPr>
          <a:xfrm>
            <a:off x="457200" y="1600200"/>
            <a:ext cx="4114800" cy="4648199"/>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2800" b="0" i="0" u="none" strike="noStrike" cap="none" baseline="0">
                <a:solidFill>
                  <a:schemeClr val="dk1"/>
                </a:solidFill>
                <a:latin typeface="Arial"/>
                <a:ea typeface="Arial"/>
                <a:cs typeface="Arial"/>
                <a:sym typeface="Arial"/>
              </a:rPr>
              <a:t>A cell phone with a built in computer</a:t>
            </a:r>
          </a:p>
          <a:p>
            <a:pPr marL="342900" marR="0" lvl="0" indent="-165100" algn="l" rtl="0">
              <a:spcBef>
                <a:spcPts val="560"/>
              </a:spcBef>
              <a:spcAft>
                <a:spcPts val="0"/>
              </a:spcAft>
              <a:buClr>
                <a:schemeClr val="dk1"/>
              </a:buClr>
              <a:buFont typeface="Arial"/>
              <a:buNone/>
            </a:pPr>
            <a:endParaRPr sz="2800" b="0" i="0" u="none" strike="noStrike" cap="none" baseline="0">
              <a:solidFill>
                <a:schemeClr val="dk1"/>
              </a:solidFill>
              <a:latin typeface="Arial"/>
              <a:ea typeface="Arial"/>
              <a:cs typeface="Arial"/>
              <a:sym typeface="Arial"/>
            </a:endParaRPr>
          </a:p>
          <a:p>
            <a:pPr marL="342900" marR="0" lvl="0" indent="-342900" algn="l" rtl="0">
              <a:spcBef>
                <a:spcPts val="560"/>
              </a:spcBef>
              <a:spcAft>
                <a:spcPts val="0"/>
              </a:spcAft>
              <a:buClr>
                <a:schemeClr val="dk1"/>
              </a:buClr>
              <a:buSzPct val="100000"/>
              <a:buFont typeface="Arial"/>
              <a:buChar char="•"/>
            </a:pPr>
            <a:r>
              <a:rPr lang="en-US" sz="2800" b="0" i="0" u="none" strike="noStrike" cap="none" baseline="0">
                <a:solidFill>
                  <a:schemeClr val="dk1"/>
                </a:solidFill>
                <a:latin typeface="Arial"/>
                <a:ea typeface="Arial"/>
                <a:cs typeface="Arial"/>
                <a:sym typeface="Arial"/>
              </a:rPr>
              <a:t>Very small and portable</a:t>
            </a:r>
          </a:p>
          <a:p>
            <a:pPr marL="342900" marR="0" lvl="0" indent="-165100" algn="l" rtl="0">
              <a:spcBef>
                <a:spcPts val="560"/>
              </a:spcBef>
              <a:spcAft>
                <a:spcPts val="0"/>
              </a:spcAft>
              <a:buClr>
                <a:schemeClr val="dk1"/>
              </a:buClr>
              <a:buFont typeface="Arial"/>
              <a:buNone/>
            </a:pPr>
            <a:endParaRPr sz="2800" b="0" i="0" u="none" strike="noStrike" cap="none" baseline="0">
              <a:solidFill>
                <a:schemeClr val="dk1"/>
              </a:solidFill>
              <a:latin typeface="Arial"/>
              <a:ea typeface="Arial"/>
              <a:cs typeface="Arial"/>
              <a:sym typeface="Arial"/>
            </a:endParaRPr>
          </a:p>
          <a:p>
            <a:pPr marL="342900" marR="0" lvl="0" indent="-342900" algn="l" rtl="0">
              <a:spcBef>
                <a:spcPts val="560"/>
              </a:spcBef>
              <a:spcAft>
                <a:spcPts val="0"/>
              </a:spcAft>
              <a:buClr>
                <a:schemeClr val="dk1"/>
              </a:buClr>
              <a:buSzPct val="100000"/>
              <a:buFont typeface="Arial"/>
              <a:buChar char="•"/>
            </a:pPr>
            <a:r>
              <a:rPr lang="en-US" sz="2800" b="0" i="0" u="none" strike="noStrike" cap="none" baseline="0">
                <a:solidFill>
                  <a:schemeClr val="dk1"/>
                </a:solidFill>
                <a:latin typeface="Arial"/>
                <a:ea typeface="Arial"/>
                <a:cs typeface="Arial"/>
                <a:sym typeface="Arial"/>
              </a:rPr>
              <a:t>Have fewer functions than a full sized laptop or desktop computer or Tablet</a:t>
            </a:r>
          </a:p>
        </p:txBody>
      </p:sp>
      <p:pic>
        <p:nvPicPr>
          <p:cNvPr id="375" name="Shape 375"/>
          <p:cNvPicPr preferRelativeResize="0"/>
          <p:nvPr/>
        </p:nvPicPr>
        <p:blipFill rotWithShape="1">
          <a:blip r:embed="rId3">
            <a:alphaModFix/>
          </a:blip>
          <a:srcRect/>
          <a:stretch/>
        </p:blipFill>
        <p:spPr>
          <a:xfrm>
            <a:off x="4572000" y="1981200"/>
            <a:ext cx="4167187" cy="3125788"/>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TotalTime>
  <Words>1273</Words>
  <Application>Microsoft Office PowerPoint</Application>
  <PresentationFormat>On-screen Show (4:3)</PresentationFormat>
  <Paragraphs>242</Paragraphs>
  <Slides>29</Slides>
  <Notes>27</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29</vt:i4>
      </vt:variant>
    </vt:vector>
  </HeadingPairs>
  <TitlesOfParts>
    <vt:vector size="33" baseType="lpstr">
      <vt:lpstr>Default Design</vt:lpstr>
      <vt:lpstr>Office Theme</vt:lpstr>
      <vt:lpstr>1_Default Design</vt:lpstr>
      <vt:lpstr>Document</vt:lpstr>
      <vt:lpstr>Notes to Teachers</vt:lpstr>
      <vt:lpstr>Introduction to Computer Basics Part 1 </vt:lpstr>
      <vt:lpstr> Today’s Goals: </vt:lpstr>
      <vt:lpstr> Computer Parts – Can you show me……. </vt:lpstr>
      <vt:lpstr>Computer</vt:lpstr>
      <vt:lpstr>Desktop Computer</vt:lpstr>
      <vt:lpstr>Laptop Computer</vt:lpstr>
      <vt:lpstr>Tablets</vt:lpstr>
      <vt:lpstr>Smartphone</vt:lpstr>
      <vt:lpstr>Hardware</vt:lpstr>
      <vt:lpstr>                  Central       Processing        Unit       </vt:lpstr>
      <vt:lpstr>Monitor = Screen</vt:lpstr>
      <vt:lpstr>Keyboard</vt:lpstr>
      <vt:lpstr>Keyboard Organization</vt:lpstr>
      <vt:lpstr>Types of Keyboards</vt:lpstr>
      <vt:lpstr>Mouse, Touchpad, Trackpad</vt:lpstr>
      <vt:lpstr>Touch Screen</vt:lpstr>
      <vt:lpstr>CD/DVD Drive</vt:lpstr>
      <vt:lpstr>Power</vt:lpstr>
      <vt:lpstr>Audio Ports</vt:lpstr>
      <vt:lpstr>USB Ports</vt:lpstr>
      <vt:lpstr> Information In or Out? </vt:lpstr>
      <vt:lpstr>Practice mouse skills and typing</vt:lpstr>
      <vt:lpstr>Questions??</vt:lpstr>
      <vt:lpstr>Homework and Practice</vt:lpstr>
      <vt:lpstr>Bye and see you next class!</vt:lpstr>
      <vt:lpstr>Slide 27</vt:lpstr>
      <vt:lpstr>Slide 28</vt:lpstr>
      <vt:lpstr>Slide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Notes to Teachers</dc:title>
  <dc:creator>Sheryl Lehane</dc:creator>
  <cp:lastModifiedBy>staff</cp:lastModifiedBy>
  <cp:revision>3</cp:revision>
  <dcterms:modified xsi:type="dcterms:W3CDTF">2016-01-19T16:31:23Z</dcterms:modified>
</cp:coreProperties>
</file>