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8" r:id="rId2"/>
    <p:sldId id="267" r:id="rId3"/>
    <p:sldId id="269" r:id="rId4"/>
    <p:sldId id="270" r:id="rId5"/>
    <p:sldId id="271" r:id="rId6"/>
    <p:sldId id="268" r:id="rId7"/>
    <p:sldId id="272" r:id="rId8"/>
    <p:sldId id="275" r:id="rId9"/>
    <p:sldId id="266" r:id="rId10"/>
    <p:sldId id="256" r:id="rId11"/>
    <p:sldId id="257" r:id="rId12"/>
    <p:sldId id="259" r:id="rId13"/>
    <p:sldId id="260" r:id="rId14"/>
    <p:sldId id="262" r:id="rId15"/>
    <p:sldId id="274" r:id="rId16"/>
    <p:sldId id="273" r:id="rId17"/>
    <p:sldId id="263" r:id="rId18"/>
    <p:sldId id="264" r:id="rId19"/>
    <p:sldId id="26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77BD69-C488-4339-81D3-3212D6E3B680}" type="datetimeFigureOut">
              <a:rPr lang="en-US" smtClean="0"/>
              <a:t>7/23/2016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C5514D-497C-47A3-9F4D-E0F96AE80EF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A53CE-A1C6-4EFF-A1CE-BC3A6C3F92A5}" type="datetime1">
              <a:rPr lang="en-US" smtClean="0"/>
              <a:t>7/23/2016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Sarika Yadav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E0B9-C4C7-4125-8A68-117BB99EE9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F6140-3689-4415-BFD9-AF14D38F8C65}" type="datetime1">
              <a:rPr lang="en-US" smtClean="0"/>
              <a:t>7/23/2016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Sarika Yadav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E0B9-C4C7-4125-8A68-117BB99EE9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74F63-DF85-47DB-8D81-63DC15A58B8C}" type="datetime1">
              <a:rPr lang="en-US" smtClean="0"/>
              <a:t>7/23/2016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Sarika Yadav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E0B9-C4C7-4125-8A68-117BB99EE9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311AC-9A71-467C-8794-6E3DE48E94AF}" type="datetime1">
              <a:rPr lang="en-US" smtClean="0"/>
              <a:t>7/23/2016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Sarika Yadav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E0B9-C4C7-4125-8A68-117BB99EE9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A7A95-152E-42C2-9361-9E4F4142971A}" type="datetime1">
              <a:rPr lang="en-US" smtClean="0"/>
              <a:t>7/23/2016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Sarika Yadav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E0B9-C4C7-4125-8A68-117BB99EE9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1CD48-E4EB-4521-BC09-43B5C3C06C57}" type="datetime1">
              <a:rPr lang="en-US" smtClean="0"/>
              <a:t>7/23/2016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Sarika Yadav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E0B9-C4C7-4125-8A68-117BB99EE9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B7A0C-B381-4007-9EC4-6628D6D3077B}" type="datetime1">
              <a:rPr lang="en-US" smtClean="0"/>
              <a:t>7/23/2016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Sarika Yadav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E0B9-C4C7-4125-8A68-117BB99EE9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CADE0-A6C2-404B-BA13-EE92C81418A8}" type="datetime1">
              <a:rPr lang="en-US" smtClean="0"/>
              <a:t>7/23/2016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Sarika Yadav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E0B9-C4C7-4125-8A68-117BB99EE9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FC717-7022-4133-B843-1701865DFB7D}" type="datetime1">
              <a:rPr lang="en-US" smtClean="0"/>
              <a:t>7/23/2016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Sarika Yadav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E0B9-C4C7-4125-8A68-117BB99EE9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41ACD-D136-481A-89EA-B2D56945024E}" type="datetime1">
              <a:rPr lang="en-US" smtClean="0"/>
              <a:t>7/23/2016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Sarika Yadav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E0B9-C4C7-4125-8A68-117BB99EE9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2013D-DE1E-48D8-886F-14C1CAC60E7C}" type="datetime1">
              <a:rPr lang="en-US" smtClean="0"/>
              <a:t>7/23/2016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Sarika Yadav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E0B9-C4C7-4125-8A68-117BB99EE9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ACAA93-31BD-4D91-A652-875A71AC0DF1}" type="datetime1">
              <a:rPr lang="en-US" smtClean="0"/>
              <a:t>7/23/2016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Sarika Yadav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F2E0B9-C4C7-4125-8A68-117BB99EE93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09600" y="1143000"/>
            <a:ext cx="7772400" cy="1470025"/>
          </a:xfrm>
        </p:spPr>
        <p:txBody>
          <a:bodyPr/>
          <a:lstStyle/>
          <a:p>
            <a:r>
              <a:rPr lang="en-US" dirty="0" smtClean="0"/>
              <a:t>Rectifiers and </a:t>
            </a:r>
            <a:r>
              <a:rPr lang="en-US" dirty="0" smtClean="0"/>
              <a:t>Filters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3886200"/>
            <a:ext cx="6400800" cy="1752600"/>
          </a:xfrm>
        </p:spPr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Sarika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Yadav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Lecturer, Industrial Electronics Dept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VPM’s Polytechnic, Thane.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Sarika Yadav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1" y="152401"/>
            <a:ext cx="4499811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0" y="2667000"/>
            <a:ext cx="5153025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Sarika Yadav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52400"/>
            <a:ext cx="5229225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2514600"/>
            <a:ext cx="5505450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Sarika Yadav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circuitstoday.com/wp-content/uploads/2009/08/bridge_rectifier_with_capacitor_filt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52400"/>
            <a:ext cx="7696200" cy="6019800"/>
          </a:xfrm>
          <a:prstGeom prst="rect">
            <a:avLst/>
          </a:prstGeom>
          <a:noFill/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Sarika Yadav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Comparison between HWR &amp; </a:t>
            </a:r>
            <a:r>
              <a:rPr lang="en-US" dirty="0" smtClean="0"/>
              <a:t>FWR </a:t>
            </a:r>
            <a:r>
              <a:rPr lang="en-US" dirty="0" smtClean="0"/>
              <a:t>with Shunt Capacitor Filter</a:t>
            </a:r>
            <a:endParaRPr lang="en-US" dirty="0"/>
          </a:p>
        </p:txBody>
      </p:sp>
      <p:pic>
        <p:nvPicPr>
          <p:cNvPr id="17410" name="Picture 2" descr="http://3.bp.blogspot.com/-2S4Ksb7x5yo/UV2JvG7HiGI/AAAAAAAAAMA/9VOUhQSwitc/s1600/Power+supply+filters+and+regulators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981200"/>
            <a:ext cx="6718256" cy="3733800"/>
          </a:xfrm>
          <a:prstGeom prst="rect">
            <a:avLst/>
          </a:prstGeom>
          <a:noFill/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Sarika Yadav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http://www.circuitstoday.com/wp-content/uploads/2009/08/series-inductor-filt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295400"/>
            <a:ext cx="6396036" cy="4419600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Series Inductor Filter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Sarika Yadav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rfcafe.com/references/electrical/NEETS-Modules/images/07421img44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2514600"/>
            <a:ext cx="6019800" cy="2438400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Center-tap full wave Rectifier with LC Filter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Sarika Yadav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Bridge rectifier with LC filter</a:t>
            </a:r>
            <a:endParaRPr lang="en-US" dirty="0"/>
          </a:p>
        </p:txBody>
      </p:sp>
      <p:pic>
        <p:nvPicPr>
          <p:cNvPr id="30722" name="Picture 2" descr="https://sp.yimg.com/xj/th?id=OIP.M01c0197f1dc67de154f0eacd0f635afeo0&amp;pid=15.1&amp;P=0&amp;w=300&amp;h=3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2286000"/>
            <a:ext cx="7208101" cy="3505200"/>
          </a:xfrm>
          <a:prstGeom prst="rect">
            <a:avLst/>
          </a:prstGeom>
          <a:noFill/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Sarika Yadav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 Filter (</a:t>
            </a:r>
            <a:r>
              <a:rPr lang="az-Cyrl-AZ" dirty="0" smtClean="0"/>
              <a:t>π</a:t>
            </a:r>
            <a:r>
              <a:rPr lang="en-US" dirty="0" smtClean="0"/>
              <a:t>) CLC </a:t>
            </a:r>
            <a:r>
              <a:rPr lang="en-US" dirty="0" err="1" smtClean="0"/>
              <a:t>fliter</a:t>
            </a:r>
            <a:endParaRPr lang="en-US" dirty="0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96489" y="1223963"/>
            <a:ext cx="6166336" cy="487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Sarika Yadav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image.slidesharecdn.com/filtercircuits-120119000336-phpapp02/95/filter-circuits-4-728.jpg?cb=132693145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685800"/>
            <a:ext cx="7620000" cy="5791200"/>
          </a:xfrm>
          <a:prstGeom prst="rect">
            <a:avLst/>
          </a:prstGeom>
          <a:noFill/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Sarika Yadav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play-hookey.com/ac_theory/power_supply/images/rectifier_full_wave_lc_filter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905000"/>
            <a:ext cx="6286500" cy="3200400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Center tap FWR with Pi filter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Sarika Yadav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Half wave Rectifier</a:t>
            </a:r>
            <a:endParaRPr lang="en-US" dirty="0"/>
          </a:p>
        </p:txBody>
      </p:sp>
      <p:pic>
        <p:nvPicPr>
          <p:cNvPr id="1026" name="Picture 2" descr="https://myclassbook.files.wordpress.com/2013/12/half-wave-rectifi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905000"/>
            <a:ext cx="7674429" cy="4267200"/>
          </a:xfrm>
          <a:prstGeom prst="rect">
            <a:avLst/>
          </a:prstGeom>
          <a:noFill/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Sarika Yadav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Full wave Rectifier (Center tap)</a:t>
            </a:r>
            <a:endParaRPr lang="en-US" dirty="0"/>
          </a:p>
        </p:txBody>
      </p:sp>
      <p:pic>
        <p:nvPicPr>
          <p:cNvPr id="26626" name="Picture 2" descr="http://s.eeweb.com/members/andrew_carter/blog/2011/12/30/Full-wave-Rectification-1-132528139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295400"/>
            <a:ext cx="7010400" cy="5073222"/>
          </a:xfrm>
          <a:prstGeom prst="rect">
            <a:avLst/>
          </a:prstGeom>
          <a:noFill/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Sarika Yadav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www.circuitstoday.com/wp-content/uploads/2009/08/CENTRE-TAP-FULL-WAVE-RECTIFIER-CIRCUI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533400"/>
            <a:ext cx="8915400" cy="5715000"/>
          </a:xfrm>
          <a:prstGeom prst="rect">
            <a:avLst/>
          </a:prstGeom>
          <a:noFill/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Sarika Yadav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Full wave Rectifier (Bridge)</a:t>
            </a:r>
            <a:endParaRPr lang="en-US" dirty="0"/>
          </a:p>
        </p:txBody>
      </p:sp>
      <p:pic>
        <p:nvPicPr>
          <p:cNvPr id="28674" name="Picture 2" descr="C:\Users\DELL\Desktop\Workbook images\1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295400"/>
            <a:ext cx="7315200" cy="4989131"/>
          </a:xfrm>
          <a:prstGeom prst="rect">
            <a:avLst/>
          </a:prstGeom>
          <a:noFill/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Sarika Yadav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1.bp.blogspot.com/-9KSmNm40f1A/UWAaJlQTGUI/AAAAAAAAAM4/NNS4g3wZ_Yw/s1600/Bridge+Full-wave+rectifiers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533400"/>
            <a:ext cx="7302469" cy="5867400"/>
          </a:xfrm>
          <a:prstGeom prst="rect">
            <a:avLst/>
          </a:prstGeom>
          <a:noFill/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Sarika Yadav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Full wave Rectifier waveforms</a:t>
            </a:r>
            <a:endParaRPr lang="en-US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981200"/>
            <a:ext cx="7239000" cy="421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Sarika Yadav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76600"/>
            <a:ext cx="8229600" cy="1143000"/>
          </a:xfrm>
        </p:spPr>
        <p:txBody>
          <a:bodyPr/>
          <a:lstStyle/>
          <a:p>
            <a:r>
              <a:rPr lang="en-US" dirty="0" smtClean="0"/>
              <a:t>Thank you!!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Sarika Yadav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Shunt C</a:t>
            </a:r>
          </a:p>
          <a:p>
            <a:r>
              <a:rPr lang="en-US" dirty="0" smtClean="0"/>
              <a:t>Series L</a:t>
            </a:r>
          </a:p>
          <a:p>
            <a:r>
              <a:rPr lang="en-US" dirty="0" smtClean="0"/>
              <a:t>LC filter</a:t>
            </a:r>
          </a:p>
          <a:p>
            <a:r>
              <a:rPr lang="en-US" dirty="0" smtClean="0"/>
              <a:t>CLC filter (</a:t>
            </a:r>
            <a:r>
              <a:rPr lang="el-GR" dirty="0" smtClean="0"/>
              <a:t>π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Sarika Yadav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582</TotalTime>
  <Words>125</Words>
  <Application>Microsoft Office PowerPoint</Application>
  <PresentationFormat>On-screen Show (4:3)</PresentationFormat>
  <Paragraphs>39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Rectifiers and Filters</vt:lpstr>
      <vt:lpstr>Half wave Rectifier</vt:lpstr>
      <vt:lpstr>Full wave Rectifier (Center tap)</vt:lpstr>
      <vt:lpstr>Slide 4</vt:lpstr>
      <vt:lpstr>Full wave Rectifier (Bridge)</vt:lpstr>
      <vt:lpstr>Slide 6</vt:lpstr>
      <vt:lpstr>Full wave Rectifier waveforms</vt:lpstr>
      <vt:lpstr>Thank you!!</vt:lpstr>
      <vt:lpstr>Filters</vt:lpstr>
      <vt:lpstr>Slide 10</vt:lpstr>
      <vt:lpstr>Slide 11</vt:lpstr>
      <vt:lpstr>Slide 12</vt:lpstr>
      <vt:lpstr>Comparison between HWR &amp; FWR with Shunt Capacitor Filter</vt:lpstr>
      <vt:lpstr>Series Inductor Filter</vt:lpstr>
      <vt:lpstr>Center-tap full wave Rectifier with LC Filter</vt:lpstr>
      <vt:lpstr>Bridge rectifier with LC filter</vt:lpstr>
      <vt:lpstr>Pi Filter (π) CLC fliter</vt:lpstr>
      <vt:lpstr>Slide 18</vt:lpstr>
      <vt:lpstr>Center tap FWR with Pi filter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IE Staff 01</dc:creator>
  <cp:lastModifiedBy>DELL</cp:lastModifiedBy>
  <cp:revision>56</cp:revision>
  <dcterms:created xsi:type="dcterms:W3CDTF">2016-02-13T07:26:57Z</dcterms:created>
  <dcterms:modified xsi:type="dcterms:W3CDTF">2016-07-23T16:24:48Z</dcterms:modified>
</cp:coreProperties>
</file>