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5CC6-744E-4654-ADEB-7C8C5A688E39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D89A-1256-4972-9D67-D09750ED09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5CC6-744E-4654-ADEB-7C8C5A688E39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D89A-1256-4972-9D67-D09750ED09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5CC6-744E-4654-ADEB-7C8C5A688E39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D89A-1256-4972-9D67-D09750ED09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5CC6-744E-4654-ADEB-7C8C5A688E39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D89A-1256-4972-9D67-D09750ED09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5CC6-744E-4654-ADEB-7C8C5A688E39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D89A-1256-4972-9D67-D09750ED09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5CC6-744E-4654-ADEB-7C8C5A688E39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D89A-1256-4972-9D67-D09750ED09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5CC6-744E-4654-ADEB-7C8C5A688E39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D89A-1256-4972-9D67-D09750ED09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5CC6-744E-4654-ADEB-7C8C5A688E39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D89A-1256-4972-9D67-D09750ED09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5CC6-744E-4654-ADEB-7C8C5A688E39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D89A-1256-4972-9D67-D09750ED09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5CC6-744E-4654-ADEB-7C8C5A688E39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D89A-1256-4972-9D67-D09750ED09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5CC6-744E-4654-ADEB-7C8C5A688E39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D89A-1256-4972-9D67-D09750ED09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85CC6-744E-4654-ADEB-7C8C5A688E39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BD89A-1256-4972-9D67-D09750ED09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Semiconductor Devices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0072" y="4797152"/>
            <a:ext cx="3344416" cy="1752600"/>
          </a:xfrm>
        </p:spPr>
        <p:txBody>
          <a:bodyPr/>
          <a:lstStyle/>
          <a:p>
            <a:pPr algn="l"/>
            <a:r>
              <a:rPr lang="en-US" dirty="0" smtClean="0"/>
              <a:t>By,</a:t>
            </a:r>
          </a:p>
          <a:p>
            <a:pPr algn="l"/>
            <a:r>
              <a:rPr lang="en-US" dirty="0" err="1" smtClean="0"/>
              <a:t>Mitali</a:t>
            </a:r>
            <a:r>
              <a:rPr lang="en-US" dirty="0" smtClean="0"/>
              <a:t> </a:t>
            </a:r>
            <a:r>
              <a:rPr lang="en-US" dirty="0" err="1" smtClean="0"/>
              <a:t>Ambekar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P-N junction diode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435280" cy="4525963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When half part of semiconductor is doped with trivalent impurity and half with </a:t>
            </a:r>
            <a:r>
              <a:rPr lang="en-US" sz="2400" dirty="0" err="1" smtClean="0"/>
              <a:t>pentavalent</a:t>
            </a:r>
            <a:r>
              <a:rPr lang="en-US" sz="2400" dirty="0" smtClean="0"/>
              <a:t> impurity, we get P-N junction diode.</a:t>
            </a:r>
          </a:p>
          <a:p>
            <a:pPr algn="just"/>
            <a:r>
              <a:rPr lang="en-US" sz="2400" dirty="0" smtClean="0"/>
              <a:t>The border where p- region meets n- region is called the Junction. </a:t>
            </a:r>
          </a:p>
          <a:p>
            <a:pPr algn="just"/>
            <a:r>
              <a:rPr lang="en-US" sz="2400" dirty="0" smtClean="0"/>
              <a:t>The region near the junction is depleted of free charges, hence called depletion layer.</a:t>
            </a:r>
            <a:endParaRPr lang="en-US" sz="2400" dirty="0"/>
          </a:p>
        </p:txBody>
      </p:sp>
      <p:pic>
        <p:nvPicPr>
          <p:cNvPr id="1028" name="Picture 4" descr="C:\Users\prasad ambekar\Desktop\index.j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337720"/>
            <a:ext cx="6120681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The crossing of carriers creates a wall of ions, which creates </a:t>
            </a:r>
            <a:r>
              <a:rPr lang="en-US" sz="2800" dirty="0" err="1" smtClean="0"/>
              <a:t>p.d</a:t>
            </a:r>
            <a:r>
              <a:rPr lang="en-US" sz="2800" dirty="0" smtClean="0"/>
              <a:t>. across a junction.</a:t>
            </a:r>
          </a:p>
          <a:p>
            <a:pPr algn="just"/>
            <a:r>
              <a:rPr lang="en-US" sz="2800" dirty="0" smtClean="0"/>
              <a:t>This </a:t>
            </a:r>
            <a:r>
              <a:rPr lang="en-US" sz="2800" dirty="0" err="1" smtClean="0"/>
              <a:t>p.d</a:t>
            </a:r>
            <a:r>
              <a:rPr lang="en-US" sz="2800" dirty="0" smtClean="0"/>
              <a:t>. prevents diffusion of electrons and holes across the junction, hence called barrier potential.</a:t>
            </a:r>
          </a:p>
          <a:p>
            <a:pPr algn="just"/>
            <a:r>
              <a:rPr lang="en-US" sz="2800" dirty="0" smtClean="0"/>
              <a:t>This potential is 0.7v for Si and 0.3v for </a:t>
            </a:r>
            <a:r>
              <a:rPr lang="en-US" sz="2800" dirty="0" err="1" smtClean="0"/>
              <a:t>Ge</a:t>
            </a:r>
            <a:r>
              <a:rPr lang="en-US" sz="2800" dirty="0" smtClean="0"/>
              <a:t> atom.</a:t>
            </a:r>
          </a:p>
          <a:p>
            <a:pPr algn="just"/>
            <a:r>
              <a:rPr lang="en-US" sz="2800" dirty="0" smtClean="0"/>
              <a:t>When no external source is connected to diode it is said to be unbiased diode.</a:t>
            </a:r>
            <a:endParaRPr lang="en-US" sz="2800" dirty="0"/>
          </a:p>
        </p:txBody>
      </p:sp>
      <p:pic>
        <p:nvPicPr>
          <p:cNvPr id="4" name="Picture 6" descr="C:\Users\prasad ambekar\Desktop\inde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221088"/>
            <a:ext cx="3524028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Forward biasing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435280" cy="4525963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When the positive terminal of the battery is connected to the p-type material and the negative terminal of the battery is connected to the n-type material, such a connection is called forward bias.</a:t>
            </a:r>
          </a:p>
          <a:p>
            <a:pPr algn="just"/>
            <a:r>
              <a:rPr lang="en-US" sz="2000" dirty="0" smtClean="0"/>
              <a:t>Electrons from the n-region crosses the junction and enters the p-region, the holes can flow into the n-region.</a:t>
            </a:r>
          </a:p>
          <a:p>
            <a:pPr algn="just"/>
            <a:r>
              <a:rPr lang="en-US" sz="2000" dirty="0" smtClean="0"/>
              <a:t>As the holes pass through the depletion region, the number of negative ions also decreases. Hence the </a:t>
            </a:r>
            <a:r>
              <a:rPr lang="en-US" sz="2000" dirty="0" err="1" smtClean="0"/>
              <a:t>the</a:t>
            </a:r>
            <a:r>
              <a:rPr lang="en-US" sz="2000" dirty="0" smtClean="0"/>
              <a:t> width of depletion region decreases due to reduction in the number of positive and negative ions.</a:t>
            </a:r>
          </a:p>
        </p:txBody>
      </p:sp>
      <p:pic>
        <p:nvPicPr>
          <p:cNvPr id="2050" name="Picture 2" descr="C:\Users\prasad ambekar\Desktop\Forward-biased-PN-junction-diod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645024"/>
            <a:ext cx="4541264" cy="29969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Reverse biasing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When the positive terminal of the battery is connected to n-type material and the negative terminal of the  battery is connected to p-type material, such a connection is called reverse bias.</a:t>
            </a:r>
          </a:p>
          <a:p>
            <a:pPr algn="just"/>
            <a:r>
              <a:rPr lang="en-US" sz="2000" dirty="0" smtClean="0"/>
              <a:t>The electrons from the n-type material faces a stronger electric field and it becomes even more difficult for them to move towards the p-type material. Same discussion also applies to holes. </a:t>
            </a:r>
          </a:p>
          <a:p>
            <a:pPr algn="just"/>
            <a:r>
              <a:rPr lang="en-US" sz="2000" dirty="0" smtClean="0"/>
              <a:t>as the number of positive and negative ions increases, the width of the depletion region increases.</a:t>
            </a:r>
            <a:endParaRPr lang="en-US" sz="2000" dirty="0"/>
          </a:p>
        </p:txBody>
      </p:sp>
      <p:pic>
        <p:nvPicPr>
          <p:cNvPr id="3074" name="Picture 2" descr="C:\Users\prasad ambekar\Desktop\Reverse-biased-PN-junction-diod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7264" y="4221088"/>
            <a:ext cx="4564062" cy="2636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Diode</a:t>
            </a:r>
            <a:endParaRPr lang="en-US" dirty="0"/>
          </a:p>
        </p:txBody>
      </p:sp>
      <p:pic>
        <p:nvPicPr>
          <p:cNvPr id="4098" name="Picture 2" descr="C:\Users\prasad ambekar\Desktop\032533d3667f0cb1a4294b544bddba4f76ee9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700808"/>
            <a:ext cx="5976664" cy="43255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6056" y="5157192"/>
            <a:ext cx="3610744" cy="147302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5400" dirty="0" smtClean="0">
                <a:latin typeface="Brush Script MT" pitchFamily="66" charset="0"/>
              </a:rPr>
              <a:t>Thank you…</a:t>
            </a:r>
            <a:endParaRPr lang="en-US" sz="5400" dirty="0"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227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Semiconductor Devices</vt:lpstr>
      <vt:lpstr>P-N junction diode</vt:lpstr>
      <vt:lpstr>Slide 3</vt:lpstr>
      <vt:lpstr>Forward biasing</vt:lpstr>
      <vt:lpstr>Reverse biasing</vt:lpstr>
      <vt:lpstr>Characteristics of Diode</vt:lpstr>
      <vt:lpstr>Slide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Semiconductor Devices</dc:title>
  <dc:creator>mitali ambekar</dc:creator>
  <cp:lastModifiedBy>mitali ambekar</cp:lastModifiedBy>
  <cp:revision>3</cp:revision>
  <dcterms:created xsi:type="dcterms:W3CDTF">2016-07-17T11:00:27Z</dcterms:created>
  <dcterms:modified xsi:type="dcterms:W3CDTF">2016-07-23T13:24:36Z</dcterms:modified>
</cp:coreProperties>
</file>