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8AADB-A7A9-40AB-BA3C-D0A309FD20AC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AEFE-342D-4A8C-8D3F-21755FD7D7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8AEFE-342D-4A8C-8D3F-21755FD7D7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FD6E9-DE5F-40DF-BF93-F983D6E169AB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D1D8-D285-48C4-B1FE-19DB8BB82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Semiconductors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168352" cy="1752600"/>
          </a:xfrm>
        </p:spPr>
        <p:txBody>
          <a:bodyPr/>
          <a:lstStyle/>
          <a:p>
            <a:pPr algn="l"/>
            <a:r>
              <a:rPr lang="en-US" dirty="0" smtClean="0"/>
              <a:t>By,</a:t>
            </a:r>
          </a:p>
          <a:p>
            <a:pPr algn="l"/>
            <a:r>
              <a:rPr lang="en-US" dirty="0" err="1" smtClean="0"/>
              <a:t>Mitali</a:t>
            </a:r>
            <a:r>
              <a:rPr lang="en-US" dirty="0" smtClean="0"/>
              <a:t> </a:t>
            </a:r>
            <a:r>
              <a:rPr lang="en-US" dirty="0" err="1" smtClean="0"/>
              <a:t>Ambekar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Semiconductors are materials whose electrical properties lie between Conductors and Insulators.</a:t>
            </a:r>
          </a:p>
          <a:p>
            <a:pPr algn="just">
              <a:buNone/>
            </a:pPr>
            <a:r>
              <a:rPr lang="en-US" dirty="0" smtClean="0"/>
              <a:t> Ex : Silicon and Germanium</a:t>
            </a:r>
          </a:p>
          <a:p>
            <a:pPr algn="just"/>
            <a:r>
              <a:rPr lang="en-US" dirty="0" smtClean="0"/>
              <a:t>Semiconductors are materials that essentially can be conditioned to act as good conductors, or good insulators, or any thing in between.</a:t>
            </a:r>
          </a:p>
          <a:p>
            <a:pPr algn="just"/>
            <a:r>
              <a:rPr lang="en-US" dirty="0" smtClean="0"/>
              <a:t>They have 4 electrons in their outermost orbit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Energy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268760"/>
            <a:ext cx="4618856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For a given solid, closely spaced energy levels of all electrons in a particular orbit is known as energy band. </a:t>
            </a:r>
            <a:endParaRPr lang="en-US" sz="2400" dirty="0"/>
          </a:p>
        </p:txBody>
      </p:sp>
      <p:pic>
        <p:nvPicPr>
          <p:cNvPr id="1027" name="Picture 3" descr="C:\Users\prasad ambekar\Desktop\bohr-bury-scheme-atom-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425523" cy="2520280"/>
          </a:xfrm>
          <a:prstGeom prst="rect">
            <a:avLst/>
          </a:prstGeom>
          <a:noFill/>
        </p:spPr>
      </p:pic>
      <p:pic>
        <p:nvPicPr>
          <p:cNvPr id="1029" name="Picture 5" descr="C:\Users\prasad ambekar\Desktop\energy_ladd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61048"/>
            <a:ext cx="3762375" cy="2600325"/>
          </a:xfrm>
          <a:prstGeom prst="rect">
            <a:avLst/>
          </a:prstGeom>
          <a:noFill/>
        </p:spPr>
      </p:pic>
      <p:pic>
        <p:nvPicPr>
          <p:cNvPr id="1030" name="Picture 6" descr="C:\Users\prasad ambekar\Desktop\inde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924944"/>
            <a:ext cx="395386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Energy bands in different materials: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C:\Users\prasad ambekar\Desktop\Valence-Band-and-Conduction-Band-in-Conductor-Semiconductor-Insula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29471" cy="3742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Types of semiconductors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/>
          <a:lstStyle/>
          <a:p>
            <a:pPr algn="just">
              <a:buNone/>
            </a:pPr>
            <a:r>
              <a:rPr lang="en-US" u="sng" dirty="0" smtClean="0"/>
              <a:t>Intrinsic semiconductors:</a:t>
            </a:r>
          </a:p>
          <a:p>
            <a:pPr algn="just"/>
            <a:r>
              <a:rPr lang="en-US" sz="2400" dirty="0" smtClean="0"/>
              <a:t>Extremely pure semiconductor is known as Intrinsic semiconductors. </a:t>
            </a:r>
            <a:r>
              <a:rPr lang="en-US" dirty="0" smtClean="0"/>
              <a:t>	</a:t>
            </a:r>
          </a:p>
          <a:p>
            <a:pPr algn="just"/>
            <a:r>
              <a:rPr lang="en-US" sz="2400" dirty="0" smtClean="0"/>
              <a:t>At absolute zero temperature no electron is available for conduction.</a:t>
            </a:r>
          </a:p>
          <a:p>
            <a:pPr algn="ctr">
              <a:buNone/>
            </a:pPr>
            <a:r>
              <a:rPr lang="en-US" dirty="0" smtClean="0"/>
              <a:t>Ne=</a:t>
            </a:r>
            <a:r>
              <a:rPr lang="en-US" dirty="0" err="1"/>
              <a:t>N</a:t>
            </a:r>
            <a:r>
              <a:rPr lang="en-US" dirty="0" err="1" smtClean="0"/>
              <a:t>h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5" name="Picture 3" descr="C:\Users\prasad ambekar\Desktop\index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2"/>
            <a:ext cx="3384376" cy="2757639"/>
          </a:xfrm>
          <a:prstGeom prst="rect">
            <a:avLst/>
          </a:prstGeom>
          <a:noFill/>
        </p:spPr>
      </p:pic>
      <p:pic>
        <p:nvPicPr>
          <p:cNvPr id="3076" name="Picture 4" descr="C:\Users\prasad ambekar\Desktop\imagesj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166320"/>
            <a:ext cx="3152378" cy="269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433467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Extrinsic semiconductors:</a:t>
            </a:r>
          </a:p>
          <a:p>
            <a:pPr algn="just"/>
            <a:r>
              <a:rPr lang="en-US" sz="2400" dirty="0" smtClean="0"/>
              <a:t>They are known as impure semiconductors.</a:t>
            </a:r>
          </a:p>
          <a:p>
            <a:pPr algn="just"/>
            <a:r>
              <a:rPr lang="en-US" sz="2400" dirty="0" smtClean="0"/>
              <a:t>Conductivity of pure semiconductors can be increased by adding impurity, the process of adding impurity is known as doping.</a:t>
            </a:r>
          </a:p>
          <a:p>
            <a:pPr algn="just"/>
            <a:r>
              <a:rPr lang="en-US" sz="2400" dirty="0" smtClean="0"/>
              <a:t>Depending upon the added impurity extrinsic semiconductors are divided into two categories: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N-type semiconductor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P-type semiconductor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N-type semiconductor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pPr algn="just"/>
            <a:r>
              <a:rPr lang="en-US" sz="2400" dirty="0" smtClean="0"/>
              <a:t>When pure semiconductor is doped with pentavalent impurity such as arsenic (As), phosphorus(P), we get N-type semiconductor.</a:t>
            </a:r>
          </a:p>
          <a:p>
            <a:pPr algn="just"/>
            <a:r>
              <a:rPr lang="en-US" sz="2400" dirty="0" smtClean="0"/>
              <a:t>Pentavalent </a:t>
            </a:r>
            <a:r>
              <a:rPr lang="en-US" sz="2400" dirty="0" err="1" smtClean="0"/>
              <a:t>dopants</a:t>
            </a:r>
            <a:r>
              <a:rPr lang="en-US" sz="2400" dirty="0" smtClean="0"/>
              <a:t> donate 1 electron hence it is known as donor impurity.</a:t>
            </a:r>
          </a:p>
          <a:p>
            <a:pPr algn="ctr">
              <a:buNone/>
            </a:pPr>
            <a:r>
              <a:rPr lang="en-US" sz="2400" dirty="0" smtClean="0"/>
              <a:t>Ne&gt;&gt; </a:t>
            </a:r>
            <a:r>
              <a:rPr lang="en-US" sz="2400" dirty="0" err="1" smtClean="0"/>
              <a:t>Nh</a:t>
            </a:r>
            <a:endParaRPr lang="en-US" sz="2400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prasad ambekar\Desktop\n-type-semiconductor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3298" y="1340768"/>
            <a:ext cx="4150702" cy="3024336"/>
          </a:xfrm>
          <a:prstGeom prst="rect">
            <a:avLst/>
          </a:prstGeom>
          <a:noFill/>
        </p:spPr>
      </p:pic>
      <p:pic>
        <p:nvPicPr>
          <p:cNvPr id="1027" name="Picture 3" descr="C:\Users\prasad ambekar\Desktop\5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320658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P-type semiconductor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4186808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When pure semiconductor is doped with trivalent impurity such as Indium (In), boron (B), we get N-type semiconductor.</a:t>
            </a:r>
          </a:p>
          <a:p>
            <a:pPr algn="just"/>
            <a:r>
              <a:rPr lang="en-US" sz="2400" dirty="0" smtClean="0"/>
              <a:t>Trivalent impurity shares their 3 electrons with neighbors but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neighbor has vacancy, this vacancy of electron is known as a hole.</a:t>
            </a:r>
          </a:p>
          <a:p>
            <a:pPr algn="just"/>
            <a:r>
              <a:rPr lang="en-US" sz="2400" dirty="0" smtClean="0"/>
              <a:t>This vacancy has tendency to accept an electron hence it is known as acceptor impurity.</a:t>
            </a:r>
          </a:p>
          <a:p>
            <a:pPr algn="ctr">
              <a:buNone/>
            </a:pPr>
            <a:r>
              <a:rPr lang="en-US" sz="2400" dirty="0" smtClean="0"/>
              <a:t>Ne&lt;&lt; </a:t>
            </a:r>
            <a:r>
              <a:rPr lang="en-US" sz="2400" dirty="0" err="1" smtClean="0"/>
              <a:t>Nh</a:t>
            </a:r>
            <a:endParaRPr lang="en-US" sz="2400" dirty="0" smtClean="0"/>
          </a:p>
        </p:txBody>
      </p:sp>
      <p:pic>
        <p:nvPicPr>
          <p:cNvPr id="3075" name="Picture 3" descr="C:\Users\prasad ambekar\Desktop\p-types-semiconduc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3433" y="1124744"/>
            <a:ext cx="4320567" cy="3096344"/>
          </a:xfrm>
          <a:prstGeom prst="rect">
            <a:avLst/>
          </a:prstGeom>
          <a:noFill/>
        </p:spPr>
      </p:pic>
      <p:pic>
        <p:nvPicPr>
          <p:cNvPr id="3076" name="Picture 4" descr="C:\Users\prasad ambekar\Desktop\5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581128"/>
            <a:ext cx="3822705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4725144"/>
            <a:ext cx="3898776" cy="14010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 smtClean="0">
                <a:latin typeface="Brush Script MT" pitchFamily="66" charset="0"/>
              </a:rPr>
              <a:t>Thank you…</a:t>
            </a:r>
            <a:endParaRPr lang="en-US" sz="5400" b="1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262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Basics of Semiconductors</vt:lpstr>
      <vt:lpstr>Introduction </vt:lpstr>
      <vt:lpstr>Energy Band</vt:lpstr>
      <vt:lpstr>Energy bands in different materials:</vt:lpstr>
      <vt:lpstr>Types of semiconductors</vt:lpstr>
      <vt:lpstr>Slide 6</vt:lpstr>
      <vt:lpstr>N-type semiconductor</vt:lpstr>
      <vt:lpstr>P-type semiconductor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Semiconductors</dc:title>
  <dc:creator>mitali ambekar</dc:creator>
  <cp:lastModifiedBy>mitali ambekar</cp:lastModifiedBy>
  <cp:revision>4</cp:revision>
  <dcterms:created xsi:type="dcterms:W3CDTF">2016-07-17T08:31:12Z</dcterms:created>
  <dcterms:modified xsi:type="dcterms:W3CDTF">2016-07-23T11:15:17Z</dcterms:modified>
</cp:coreProperties>
</file>