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A4CA014-F8AB-4F86-818D-BCC2A934FE4F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0115BF-65FF-4F8F-9D1C-514F775E312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3575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Electromagnetic Induction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Mrs.Sushama</a:t>
            </a:r>
            <a:r>
              <a:rPr lang="en-US" dirty="0" smtClean="0"/>
              <a:t> S. </a:t>
            </a:r>
            <a:r>
              <a:rPr lang="en-US" dirty="0" err="1" smtClean="0"/>
              <a:t>Kulkarni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40266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of Magnetic Flux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/>
              <a:t>Magnetic flux</a:t>
            </a:r>
            <a:r>
              <a:rPr lang="en-US" sz="2800" dirty="0"/>
              <a:t> (Φ</a:t>
            </a:r>
            <a:r>
              <a:rPr lang="en-US" sz="2800" i="1" baseline="-25000" dirty="0"/>
              <a:t>B</a:t>
            </a:r>
            <a:r>
              <a:rPr lang="en-US" sz="2800" dirty="0"/>
              <a:t>) is the number of </a:t>
            </a:r>
            <a:r>
              <a:rPr lang="en-US" sz="2800" dirty="0" smtClean="0"/>
              <a:t>magnetic field lines(also </a:t>
            </a:r>
            <a:r>
              <a:rPr lang="en-US" sz="2800" dirty="0"/>
              <a:t>called "magnetic flux density") passing through a closed surface (such as a conducting coil</a:t>
            </a:r>
            <a:r>
              <a:rPr lang="en-US" sz="2800" dirty="0" smtClean="0"/>
              <a:t>).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The </a:t>
            </a:r>
            <a:r>
              <a:rPr lang="en-US" sz="2800" dirty="0" smtClean="0"/>
              <a:t>SI unit of </a:t>
            </a:r>
            <a:r>
              <a:rPr lang="en-US" sz="2800" dirty="0"/>
              <a:t>magnetic flux is the </a:t>
            </a:r>
            <a:r>
              <a:rPr lang="en-US" sz="2800" dirty="0" smtClean="0"/>
              <a:t>weber </a:t>
            </a:r>
            <a:r>
              <a:rPr lang="en-US" sz="2800" dirty="0"/>
              <a:t>(</a:t>
            </a:r>
            <a:r>
              <a:rPr lang="en-US" sz="2800" dirty="0" err="1"/>
              <a:t>Wb</a:t>
            </a:r>
            <a:r>
              <a:rPr lang="en-US" sz="2800" dirty="0"/>
              <a:t>) (in derived units: volt-seconds</a:t>
            </a:r>
            <a:r>
              <a:rPr lang="en-US" sz="2800" dirty="0" smtClean="0"/>
              <a:t>).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The </a:t>
            </a:r>
            <a:r>
              <a:rPr lang="en-US" sz="2800" dirty="0" smtClean="0"/>
              <a:t>CGS </a:t>
            </a:r>
            <a:r>
              <a:rPr lang="en-US" sz="2800" dirty="0"/>
              <a:t>unit is the </a:t>
            </a:r>
            <a:r>
              <a:rPr lang="en-US" sz="2800" dirty="0" err="1" smtClean="0"/>
              <a:t>maxwell</a:t>
            </a:r>
            <a:r>
              <a:rPr lang="en-US" sz="2800" dirty="0" smtClean="0"/>
              <a:t>. (For </a:t>
            </a:r>
            <a:r>
              <a:rPr lang="en-US" sz="2800" dirty="0"/>
              <a:t>example, it is used by electrical engineers trying to design systems with </a:t>
            </a:r>
            <a:r>
              <a:rPr lang="en-US" sz="2800" dirty="0" smtClean="0"/>
              <a:t>electromagnets)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35174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Magnetic Flux Lines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52675" y="2405856"/>
            <a:ext cx="4438650" cy="2914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47509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Faraday’s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1831, Michael Faraday, an English physicist gave one of the most basic laws of electromagnetism called </a:t>
            </a:r>
            <a:r>
              <a:rPr lang="en-US" sz="2800" b="1" dirty="0"/>
              <a:t>Faraday's law of electromagnetic induction</a:t>
            </a:r>
            <a:r>
              <a:rPr lang="en-US" sz="2400" dirty="0" smtClean="0"/>
              <a:t>.</a:t>
            </a:r>
          </a:p>
          <a:p>
            <a:r>
              <a:rPr lang="en-US" sz="2800" dirty="0"/>
              <a:t>This law shows the relationship between </a:t>
            </a:r>
            <a:r>
              <a:rPr lang="en-US" sz="2800" dirty="0" smtClean="0"/>
              <a:t>electric circuit and magnetic field.</a:t>
            </a:r>
          </a:p>
          <a:p>
            <a:r>
              <a:rPr lang="en-US" sz="2800" dirty="0"/>
              <a:t>Faraday performs an experiment with a magnet and coil. During this experiment, he found how </a:t>
            </a:r>
            <a:r>
              <a:rPr lang="en-US" sz="2800" dirty="0" err="1"/>
              <a:t>emf</a:t>
            </a:r>
            <a:r>
              <a:rPr lang="en-US" sz="2800" dirty="0"/>
              <a:t> is induced in the coil when flux linked with it changes</a:t>
            </a:r>
          </a:p>
        </p:txBody>
      </p:sp>
    </p:spTree>
    <p:extLst>
      <p:ext uri="{BB962C8B-B14F-4D97-AF65-F5344CB8AC3E}">
        <p14:creationId xmlns:p14="http://schemas.microsoft.com/office/powerpoint/2010/main" xmlns="" val="2387134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Faraday's </a:t>
            </a:r>
            <a:r>
              <a:rPr lang="en-US" b="1" dirty="0"/>
              <a:t>First Law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Any </a:t>
            </a:r>
            <a:r>
              <a:rPr lang="en-US" sz="2800" dirty="0"/>
              <a:t>change in the </a:t>
            </a:r>
            <a:r>
              <a:rPr lang="en-US" sz="2800" dirty="0" smtClean="0"/>
              <a:t>magnetic field of </a:t>
            </a:r>
            <a:r>
              <a:rPr lang="en-US" sz="2800" dirty="0"/>
              <a:t>a coil of wire will cause an </a:t>
            </a:r>
            <a:r>
              <a:rPr lang="en-US" sz="2800" dirty="0" err="1"/>
              <a:t>emf</a:t>
            </a:r>
            <a:r>
              <a:rPr lang="en-US" sz="2800" dirty="0"/>
              <a:t> to be induced in the coil. This </a:t>
            </a:r>
            <a:r>
              <a:rPr lang="en-US" sz="2800" dirty="0" err="1"/>
              <a:t>emf</a:t>
            </a:r>
            <a:r>
              <a:rPr lang="en-US" sz="2800" dirty="0"/>
              <a:t> induced is called induced </a:t>
            </a:r>
            <a:r>
              <a:rPr lang="en-US" sz="2800" dirty="0" err="1"/>
              <a:t>emf</a:t>
            </a:r>
            <a:r>
              <a:rPr lang="en-US" sz="2800" dirty="0"/>
              <a:t> and if the conductor circuit is closed, the </a:t>
            </a:r>
            <a:r>
              <a:rPr lang="en-US" sz="2800" dirty="0" smtClean="0"/>
              <a:t>current will </a:t>
            </a:r>
            <a:r>
              <a:rPr lang="en-US" sz="2800" dirty="0"/>
              <a:t>also circulate through the circuit and this </a:t>
            </a:r>
            <a:r>
              <a:rPr lang="en-US" sz="2800" dirty="0" smtClean="0"/>
              <a:t>current is </a:t>
            </a:r>
            <a:r>
              <a:rPr lang="en-US" sz="2800" dirty="0"/>
              <a:t>called induced current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2804" y="4324350"/>
            <a:ext cx="3378200" cy="253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846205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Faraday's Second Law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It states that the magnitude of </a:t>
            </a:r>
            <a:r>
              <a:rPr lang="en-US" sz="2800" dirty="0" err="1"/>
              <a:t>emf</a:t>
            </a:r>
            <a:r>
              <a:rPr lang="en-US" sz="2800" dirty="0"/>
              <a:t> induced in the coil is equal to the rate of change of flux that </a:t>
            </a:r>
            <a:r>
              <a:rPr lang="en-US" sz="2800" dirty="0" smtClean="0"/>
              <a:t>links </a:t>
            </a:r>
            <a:r>
              <a:rPr lang="en-US" sz="2800" dirty="0"/>
              <a:t>with the coil. The flux linkage of the coil is the product of number of turns in the coil and flux associated with the coil</a:t>
            </a:r>
            <a:r>
              <a:rPr lang="en-US" dirty="0" smtClean="0"/>
              <a:t>.</a:t>
            </a:r>
          </a:p>
          <a:p>
            <a:r>
              <a:rPr lang="en-US" sz="2800" dirty="0" smtClean="0"/>
              <a:t>According </a:t>
            </a:r>
            <a:r>
              <a:rPr lang="en-US" sz="2800" dirty="0"/>
              <a:t>to Faraday's law of electromagnetic induction, the rate of change of flux linkage is equal to induced </a:t>
            </a:r>
            <a:r>
              <a:rPr lang="en-US" sz="2800" dirty="0" err="1"/>
              <a:t>emf</a:t>
            </a:r>
            <a:r>
              <a:rPr lang="en-US" sz="2800" dirty="0" smtClean="0"/>
              <a:t>.</a:t>
            </a:r>
          </a:p>
          <a:p>
            <a:pPr marL="0" indent="0">
              <a:buNone/>
            </a:pPr>
            <a:r>
              <a:rPr lang="en-US" sz="2000" i="1" dirty="0" smtClean="0"/>
              <a:t>         (Refer: https</a:t>
            </a:r>
            <a:r>
              <a:rPr lang="en-US" sz="2000" i="1" dirty="0"/>
              <a:t>://</a:t>
            </a:r>
            <a:r>
              <a:rPr lang="en-US" sz="2000" i="1" dirty="0" smtClean="0"/>
              <a:t>www.youtube.com/watch?v=tKmQ9T8R1Yw)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xmlns="" val="22686091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Lenz Law of Electromagnetic Induction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It states that the polarity of Induced </a:t>
            </a:r>
            <a:r>
              <a:rPr lang="en-US" sz="2800" dirty="0" err="1" smtClean="0"/>
              <a:t>emf</a:t>
            </a:r>
            <a:r>
              <a:rPr lang="en-US" sz="2800" dirty="0" smtClean="0"/>
              <a:t> is such that it opposes the cause which produces it.</a:t>
            </a:r>
          </a:p>
          <a:p>
            <a:r>
              <a:rPr lang="en-US" sz="2800" b="1" dirty="0"/>
              <a:t>Lenz's law</a:t>
            </a:r>
            <a:r>
              <a:rPr lang="en-US" sz="2800" dirty="0"/>
              <a:t> obeys Newton's third law of motion (</a:t>
            </a:r>
            <a:r>
              <a:rPr lang="en-US" sz="2800" dirty="0" err="1"/>
              <a:t>i.e</a:t>
            </a:r>
            <a:r>
              <a:rPr lang="en-US" sz="2800" dirty="0"/>
              <a:t> to every action there is always an equal and opposite reaction) and the conservation of energy (</a:t>
            </a:r>
            <a:r>
              <a:rPr lang="en-US" sz="2800" dirty="0" smtClean="0"/>
              <a:t>i.e. </a:t>
            </a:r>
            <a:r>
              <a:rPr lang="en-US" sz="2800" dirty="0"/>
              <a:t>energy </a:t>
            </a:r>
            <a:r>
              <a:rPr lang="en-US" sz="2800" dirty="0" smtClean="0"/>
              <a:t>can </a:t>
            </a:r>
            <a:r>
              <a:rPr lang="en-US" sz="2800" dirty="0"/>
              <a:t>neither be created nor destroyed and therefore the sum of all the energies in the system is a constant).</a:t>
            </a:r>
          </a:p>
        </p:txBody>
      </p:sp>
    </p:spTree>
    <p:extLst>
      <p:ext uri="{BB962C8B-B14F-4D97-AF65-F5344CB8AC3E}">
        <p14:creationId xmlns:p14="http://schemas.microsoft.com/office/powerpoint/2010/main" xmlns="" val="605874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of Faraday’s Laws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Transformers 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  </a:t>
            </a:r>
          </a:p>
          <a:p>
            <a:r>
              <a:rPr lang="en-US" sz="2800" dirty="0" smtClean="0"/>
              <a:t>Induction Motors 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  </a:t>
            </a:r>
          </a:p>
          <a:p>
            <a:r>
              <a:rPr lang="en-US" sz="2800" dirty="0" smtClean="0"/>
              <a:t>Generators</a:t>
            </a:r>
            <a:endParaRPr lang="en-US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0463" y="1603705"/>
            <a:ext cx="1404937" cy="1520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352800"/>
            <a:ext cx="1819702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1" y="4742688"/>
            <a:ext cx="2051241" cy="135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18458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219200"/>
            <a:ext cx="6400800" cy="434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8397055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376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Electromagnetic Induction</vt:lpstr>
      <vt:lpstr>Concept of Magnetic Flux</vt:lpstr>
      <vt:lpstr>Magnetic Flux Lines</vt:lpstr>
      <vt:lpstr>History of Faraday’s Laws</vt:lpstr>
      <vt:lpstr> Faraday's First Law </vt:lpstr>
      <vt:lpstr>Faraday's Second Law </vt:lpstr>
      <vt:lpstr>Lenz Law of Electromagnetic Induction </vt:lpstr>
      <vt:lpstr>Applications of Faraday’s Laws 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Electromagnetic Induction</dc:title>
  <dc:creator>svk</dc:creator>
  <cp:lastModifiedBy>Umesh</cp:lastModifiedBy>
  <cp:revision>12</cp:revision>
  <cp:lastPrinted>2016-05-19T18:06:34Z</cp:lastPrinted>
  <dcterms:created xsi:type="dcterms:W3CDTF">2006-08-16T00:00:00Z</dcterms:created>
  <dcterms:modified xsi:type="dcterms:W3CDTF">2016-07-24T13:46:06Z</dcterms:modified>
</cp:coreProperties>
</file>