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3" r:id="rId7"/>
    <p:sldId id="262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00B050"/>
                </a:solidFill>
              </a:rPr>
              <a:t>Electromagnetic Induction </a:t>
            </a:r>
            <a:br>
              <a:rPr lang="en-US" sz="5300" b="1" dirty="0" smtClean="0">
                <a:solidFill>
                  <a:srgbClr val="00B050"/>
                </a:solidFill>
              </a:rPr>
            </a:br>
            <a:r>
              <a:rPr lang="en-US" dirty="0" smtClean="0"/>
              <a:t>-Types Of Induced EMF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n-US" altLang="en-US" sz="2400" b="1" dirty="0" err="1" smtClean="0">
                <a:solidFill>
                  <a:schemeClr val="tx1"/>
                </a:solidFill>
              </a:rPr>
              <a:t>Mrs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</a:rPr>
              <a:t>R.U.Patil</a:t>
            </a:r>
            <a:endParaRPr lang="en-US" altLang="en-US" sz="2400" b="1" dirty="0" smtClean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</a:pPr>
            <a:r>
              <a:rPr lang="en-US" altLang="en-US" sz="2400" b="1" dirty="0" err="1" smtClean="0">
                <a:solidFill>
                  <a:schemeClr val="tx1"/>
                </a:solidFill>
              </a:rPr>
              <a:t>Sr.Lecturer,EPS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 Dept.</a:t>
            </a:r>
          </a:p>
          <a:p>
            <a:pPr algn="r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tx1"/>
                </a:solidFill>
              </a:rPr>
              <a:t>V.P.M’s </a:t>
            </a:r>
            <a:r>
              <a:rPr lang="en-US" altLang="en-US" sz="2400" b="1" dirty="0" err="1" smtClean="0">
                <a:solidFill>
                  <a:schemeClr val="tx1"/>
                </a:solidFill>
              </a:rPr>
              <a:t>Polytechnic,Thane</a:t>
            </a:r>
            <a:endParaRPr lang="en-US" altLang="en-US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11430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Faraday's laws of </a:t>
            </a:r>
            <a:r>
              <a:rPr lang="en-US" sz="2400" b="1" dirty="0" err="1" smtClean="0"/>
              <a:t>of</a:t>
            </a:r>
            <a:r>
              <a:rPr lang="en-US" sz="2400" b="1" dirty="0" smtClean="0"/>
              <a:t> electromagnetic induction</a:t>
            </a:r>
            <a:r>
              <a:rPr lang="en-US" sz="2400" dirty="0" smtClean="0"/>
              <a:t> explains the relationship between electric circuit and magnetic field. </a:t>
            </a:r>
          </a:p>
          <a:p>
            <a:endParaRPr lang="en-US" sz="2400" dirty="0" smtClean="0"/>
          </a:p>
          <a:p>
            <a:r>
              <a:rPr lang="en-US" sz="2400" dirty="0" smtClean="0"/>
              <a:t>This law is the basic working principle of the most of the electrical motors, generators, transformers, inductors etc.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Faraday's First Law: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Whenever a conductor is placed in a varying magnetic field an EMF gets induced across the conductor (called as induced </a:t>
            </a:r>
            <a:r>
              <a:rPr lang="en-US" sz="2000" dirty="0" err="1" smtClean="0"/>
              <a:t>emf</a:t>
            </a:r>
            <a:r>
              <a:rPr lang="en-US" sz="2000" dirty="0" smtClean="0"/>
              <a:t>), and if the conductor is a closed circuit then induced current flows through it.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Magnetic field can be varied by various methods -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1. By moving magnet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2. By moving the coil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3. By rotating the coil relative to magnetic field</a:t>
            </a:r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So  in simple way --</a:t>
            </a:r>
          </a:p>
          <a:p>
            <a:pPr>
              <a:buNone/>
            </a:pPr>
            <a:r>
              <a:rPr lang="en-US" sz="1600" dirty="0" smtClean="0"/>
              <a:t>         </a:t>
            </a:r>
            <a:r>
              <a:rPr lang="en-US" sz="2000" dirty="0" smtClean="0"/>
              <a:t>Whenever the magnetic flux linked with a circuit changes, an </a:t>
            </a:r>
            <a:r>
              <a:rPr lang="en-US" sz="2000" dirty="0" err="1" smtClean="0"/>
              <a:t>e.m.f</a:t>
            </a:r>
            <a:r>
              <a:rPr lang="en-US" sz="2000" dirty="0" smtClean="0"/>
              <a:t>. is always induced in it. </a:t>
            </a:r>
          </a:p>
          <a:p>
            <a:pPr>
              <a:buNone/>
            </a:pPr>
            <a:r>
              <a:rPr lang="en-US" sz="2000" dirty="0" smtClean="0"/>
              <a:t>                                        or</a:t>
            </a:r>
          </a:p>
          <a:p>
            <a:pPr>
              <a:buNone/>
            </a:pPr>
            <a:r>
              <a:rPr lang="en-US" sz="2000" dirty="0" smtClean="0"/>
              <a:t>            Whenever a conductor cuts magnetic flux, an </a:t>
            </a:r>
            <a:r>
              <a:rPr lang="en-US" sz="2000" dirty="0" err="1" smtClean="0"/>
              <a:t>e.m.f</a:t>
            </a:r>
            <a:r>
              <a:rPr lang="en-US" sz="2000" dirty="0" smtClean="0"/>
              <a:t>. is induced in that conductor. </a:t>
            </a:r>
          </a:p>
          <a:p>
            <a:pPr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76400"/>
            <a:ext cx="8001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Faraday's second law of electromagnetic induction</a:t>
            </a:r>
            <a:r>
              <a:rPr lang="en-US" sz="2400" dirty="0" smtClean="0"/>
              <a:t> states that, 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 </a:t>
            </a:r>
            <a:r>
              <a:rPr lang="en-US" sz="2400" dirty="0" smtClean="0"/>
              <a:t>the magnitude of induced </a:t>
            </a:r>
            <a:r>
              <a:rPr lang="en-US" sz="2400" dirty="0" err="1" smtClean="0"/>
              <a:t>emf</a:t>
            </a:r>
            <a:r>
              <a:rPr lang="en-US" sz="2400" dirty="0" smtClean="0"/>
              <a:t> is equal to the rate of change of flux linkages with the coil. The flux linkages is the product of </a:t>
            </a:r>
            <a:r>
              <a:rPr lang="en-US" sz="2400" i="1" dirty="0" smtClean="0"/>
              <a:t>number of turns</a:t>
            </a:r>
            <a:r>
              <a:rPr lang="en-US" sz="2400" dirty="0" smtClean="0"/>
              <a:t> and </a:t>
            </a:r>
            <a:r>
              <a:rPr lang="en-US" sz="2400" i="1" dirty="0" smtClean="0"/>
              <a:t>the flux associated with the coil.</a:t>
            </a:r>
          </a:p>
          <a:p>
            <a:endParaRPr lang="en-US" sz="2400" i="1" dirty="0" smtClean="0"/>
          </a:p>
          <a:p>
            <a:r>
              <a:rPr lang="en-US" sz="2400" dirty="0" smtClean="0"/>
              <a:t>       i.e.</a:t>
            </a:r>
          </a:p>
          <a:p>
            <a:r>
              <a:rPr lang="en-US" sz="2400" dirty="0" smtClean="0"/>
              <a:t>     The magnitude of the induced </a:t>
            </a:r>
            <a:r>
              <a:rPr lang="en-US" sz="2400" dirty="0" err="1" smtClean="0"/>
              <a:t>e.m.f</a:t>
            </a:r>
            <a:r>
              <a:rPr lang="en-US" sz="2400" dirty="0" smtClean="0"/>
              <a:t>. is equal to the rate of change of flux linkages.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914400"/>
            <a:ext cx="3979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Faraday's Second Law: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http://circuitglobe.com/wp-content/uploads/2015/08/indufced-em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 l="1254" t="12195" r="13859" b="6097"/>
          <a:stretch>
            <a:fillRect/>
          </a:stretch>
        </p:blipFill>
        <p:spPr bwMode="auto">
          <a:xfrm>
            <a:off x="838200" y="1251080"/>
            <a:ext cx="7086600" cy="484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553200" y="609600"/>
            <a:ext cx="2362200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Conductor in motion </a:t>
            </a:r>
          </a:p>
          <a:p>
            <a:r>
              <a:rPr lang="en-US" dirty="0" smtClean="0"/>
              <a:t>Field stationary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553200" y="1828800"/>
            <a:ext cx="1828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" y="762000"/>
            <a:ext cx="2895600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Conductor in stationary </a:t>
            </a:r>
          </a:p>
          <a:p>
            <a:r>
              <a:rPr lang="en-US" dirty="0" smtClean="0"/>
              <a:t>Field varying 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1219200" y="1676400"/>
            <a:ext cx="1905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81200" y="76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Types of Induced EMF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3581400"/>
            <a:ext cx="845820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Self-induced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emf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is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e.m.f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induced in the coil due to the change of flux produced by linking it with its own turns.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</a:b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4" name="AutoShape 4" descr="http://circuitglobe.com/wp-content/uploads/2015/09/self-induced-emf-fig-compress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04825"/>
            <a:ext cx="40290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953000" y="609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Self induced EMF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353342"/>
            <a:ext cx="8305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/>
              <a:t>If the flux created by one coil is obtaining joined with another coil and as a result of change during this flux created by initial coil, there's induced e.m.f.in the second coil, then such an </a:t>
            </a:r>
            <a:r>
              <a:rPr lang="en-US" sz="2400" dirty="0" err="1" smtClean="0"/>
              <a:t>e.m.f</a:t>
            </a:r>
            <a:r>
              <a:rPr lang="en-US" sz="2400" dirty="0" smtClean="0"/>
              <a:t>  is named mutually induced </a:t>
            </a:r>
            <a:r>
              <a:rPr lang="en-US" sz="2400" dirty="0" err="1" smtClean="0"/>
              <a:t>e.m.f</a:t>
            </a:r>
            <a:r>
              <a:rPr lang="en-US" sz="2400" dirty="0" smtClean="0"/>
              <a:t>.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386" name="AutoShape 2" descr="Mutually Induced EMF"/>
          <p:cNvSpPr>
            <a:spLocks noChangeAspect="1" noChangeArrowheads="1"/>
          </p:cNvSpPr>
          <p:nvPr/>
        </p:nvSpPr>
        <p:spPr bwMode="auto">
          <a:xfrm>
            <a:off x="39688" y="-1603375"/>
            <a:ext cx="304800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28750"/>
            <a:ext cx="52863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410200" y="1328678"/>
            <a:ext cx="365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Phenomenon Of Mutual Induction</a:t>
            </a:r>
          </a:p>
          <a:p>
            <a:r>
              <a:rPr lang="en-US" dirty="0" smtClean="0"/>
              <a:t>Alternating current flowing in a coil produces alternating magnetic field around it. When two or more coils are magnetically linked to each other, then an alternating current flowing through one  coil causes an induced </a:t>
            </a:r>
            <a:r>
              <a:rPr lang="en-US" dirty="0" err="1" smtClean="0"/>
              <a:t>emf</a:t>
            </a:r>
            <a:r>
              <a:rPr lang="en-US" dirty="0" smtClean="0"/>
              <a:t> across the other linked coils. This phenomenon is called as mutual induction.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8929" y="152400"/>
            <a:ext cx="4169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Mutual induced EMF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coils are placed near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each other (in the same plane),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a changing current in one coil will induce an EMF in the other coil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Faraday’s law, the EMF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induced in coil 2, is proportional to the rate of change of the magnetic flux passing through 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5" descr="mutualinduct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4475" y="762000"/>
            <a:ext cx="3819525" cy="1381125"/>
          </a:xfrm>
          <a:prstGeom prst="rect">
            <a:avLst/>
          </a:prstGeom>
          <a:noFill/>
        </p:spPr>
      </p:pic>
      <p:pic>
        <p:nvPicPr>
          <p:cNvPr id="8" name="Picture 7" descr="Figure_24_09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971800"/>
            <a:ext cx="3429000" cy="2178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Transformer 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3 phase induction motor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Works on This Mutual induction Principle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230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Electromagnetic Induction  -Types Of Induced EMF</vt:lpstr>
      <vt:lpstr>Slide 2</vt:lpstr>
      <vt:lpstr>Faraday's First Law: 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Induction  -Types Of Induced EMF</dc:title>
  <dc:creator/>
  <cp:lastModifiedBy>Umesh</cp:lastModifiedBy>
  <cp:revision>19</cp:revision>
  <dcterms:created xsi:type="dcterms:W3CDTF">2006-08-16T00:00:00Z</dcterms:created>
  <dcterms:modified xsi:type="dcterms:W3CDTF">2016-05-25T14:00:50Z</dcterms:modified>
</cp:coreProperties>
</file>