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66" r:id="rId3"/>
    <p:sldId id="268" r:id="rId4"/>
    <p:sldId id="271" r:id="rId5"/>
    <p:sldId id="269" r:id="rId6"/>
    <p:sldId id="270" r:id="rId7"/>
    <p:sldId id="275" r:id="rId8"/>
    <p:sldId id="272" r:id="rId9"/>
    <p:sldId id="267" r:id="rId10"/>
    <p:sldId id="274" r:id="rId11"/>
    <p:sldId id="262" r:id="rId12"/>
    <p:sldId id="273" r:id="rId13"/>
    <p:sldId id="276" r:id="rId14"/>
    <p:sldId id="277" r:id="rId15"/>
    <p:sldId id="278" r:id="rId16"/>
    <p:sldId id="261" r:id="rId17"/>
    <p:sldId id="256" r:id="rId18"/>
    <p:sldId id="257" r:id="rId19"/>
    <p:sldId id="260" r:id="rId20"/>
    <p:sldId id="264" r:id="rId21"/>
    <p:sldId id="258" r:id="rId22"/>
    <p:sldId id="259" r:id="rId23"/>
    <p:sldId id="263"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32BB"/>
    <a:srgbClr val="027B57"/>
    <a:srgbClr val="FF66CC"/>
    <a:srgbClr val="DF19E5"/>
    <a:srgbClr val="0087BE"/>
    <a:srgbClr val="00CC99"/>
    <a:srgbClr val="2560F6"/>
    <a:srgbClr val="FF3300"/>
    <a:srgbClr val="996633"/>
    <a:srgbClr val="D51E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slide" Target="../slides/slide8.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20.xml"/><Relationship Id="rId5" Type="http://schemas.openxmlformats.org/officeDocument/2006/relationships/slide" Target="../slides/slide6.xml"/><Relationship Id="rId4"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7C08F-E259-445C-80DD-133DE150285E}" type="doc">
      <dgm:prSet loTypeId="urn:microsoft.com/office/officeart/2005/8/layout/bProcess3" loCatId="process" qsTypeId="urn:microsoft.com/office/officeart/2005/8/quickstyle/3d2" qsCatId="3D" csTypeId="urn:microsoft.com/office/officeart/2005/8/colors/colorful1" csCatId="colorful" phldr="1"/>
      <dgm:spPr/>
      <dgm:t>
        <a:bodyPr/>
        <a:lstStyle/>
        <a:p>
          <a:endParaRPr lang="es-PR"/>
        </a:p>
      </dgm:t>
    </dgm:pt>
    <dgm:pt modelId="{ED57EB69-5AC3-4F4C-AB4C-ADF81FCDDE5D}">
      <dgm:prSet phldrT="[Texto]"/>
      <dgm:spPr>
        <a:xfrm>
          <a:off x="2092" y="573182"/>
          <a:ext cx="2241239" cy="1344743"/>
        </a:xfrm>
        <a:prstGeom prst="rect">
          <a:avLst/>
        </a:prstGeom>
        <a:gradFill rotWithShape="0">
          <a:gsLst>
            <a:gs pos="0">
              <a:srgbClr val="C830CC">
                <a:hueOff val="0"/>
                <a:satOff val="0"/>
                <a:lumOff val="0"/>
                <a:alphaOff val="0"/>
                <a:shade val="15000"/>
                <a:satMod val="180000"/>
              </a:srgbClr>
            </a:gs>
            <a:gs pos="50000">
              <a:srgbClr val="C830CC">
                <a:hueOff val="0"/>
                <a:satOff val="0"/>
                <a:lumOff val="0"/>
                <a:alphaOff val="0"/>
                <a:shade val="45000"/>
                <a:satMod val="170000"/>
              </a:srgbClr>
            </a:gs>
            <a:gs pos="70000">
              <a:srgbClr val="C830CC">
                <a:hueOff val="0"/>
                <a:satOff val="0"/>
                <a:lumOff val="0"/>
                <a:alphaOff val="0"/>
                <a:tint val="99000"/>
                <a:shade val="65000"/>
                <a:satMod val="155000"/>
              </a:srgbClr>
            </a:gs>
            <a:gs pos="100000">
              <a:srgbClr val="C830CC">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PR" dirty="0" smtClean="0">
              <a:solidFill>
                <a:sysClr val="window" lastClr="FFFFFF"/>
              </a:solidFill>
              <a:latin typeface="Comic Sans MS"/>
              <a:ea typeface="+mn-ea"/>
              <a:cs typeface="+mn-cs"/>
            </a:rPr>
            <a:t>Bienvenida</a:t>
          </a:r>
          <a:endParaRPr lang="es-PR" dirty="0">
            <a:solidFill>
              <a:sysClr val="window" lastClr="FFFFFF"/>
            </a:solidFill>
            <a:latin typeface="Comic Sans MS"/>
            <a:ea typeface="+mn-ea"/>
            <a:cs typeface="+mn-cs"/>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8A863ED-318A-4E8D-9896-795C2B71C15D}" type="parTrans" cxnId="{C881276F-B48A-4C44-A0B4-FFC04C3E8647}">
      <dgm:prSet/>
      <dgm:spPr/>
      <dgm:t>
        <a:bodyPr/>
        <a:lstStyle/>
        <a:p>
          <a:endParaRPr lang="es-PR"/>
        </a:p>
      </dgm:t>
    </dgm:pt>
    <dgm:pt modelId="{9B5BAB7F-CB40-4B98-B8AB-C32EBB566BBE}" type="sibTrans" cxnId="{C881276F-B48A-4C44-A0B4-FFC04C3E8647}">
      <dgm:prSet/>
      <dgm:spPr>
        <a:xfrm>
          <a:off x="2241532" y="1199834"/>
          <a:ext cx="484885" cy="91440"/>
        </a:xfrm>
        <a:custGeom>
          <a:avLst/>
          <a:gdLst/>
          <a:ahLst/>
          <a:cxnLst/>
          <a:rect l="0" t="0" r="0" b="0"/>
          <a:pathLst>
            <a:path>
              <a:moveTo>
                <a:pt x="0" y="45720"/>
              </a:moveTo>
              <a:lnTo>
                <a:pt x="484885" y="45720"/>
              </a:lnTo>
            </a:path>
          </a:pathLst>
        </a:custGeom>
        <a:noFill/>
        <a:ln w="12700" cap="flat" cmpd="sng" algn="ctr">
          <a:solidFill>
            <a:srgbClr val="C830CC">
              <a:hueOff val="0"/>
              <a:satOff val="0"/>
              <a:lumOff val="0"/>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PR" dirty="0">
            <a:solidFill>
              <a:sysClr val="windowText" lastClr="000000">
                <a:hueOff val="0"/>
                <a:satOff val="0"/>
                <a:lumOff val="0"/>
                <a:alphaOff val="0"/>
              </a:sysClr>
            </a:solidFill>
            <a:latin typeface="Comic Sans MS"/>
            <a:ea typeface="+mn-ea"/>
            <a:cs typeface="+mn-cs"/>
          </a:endParaRPr>
        </a:p>
      </dgm:t>
    </dgm:pt>
    <dgm:pt modelId="{FA3B10FB-6255-490F-A3BF-FA1C7E7E2EBE}">
      <dgm:prSet phldrT="[Texto]"/>
      <dgm:spPr>
        <a:xfrm>
          <a:off x="2758817" y="573182"/>
          <a:ext cx="2241239" cy="1344743"/>
        </a:xfrm>
        <a:prstGeom prst="rect">
          <a:avLst/>
        </a:prstGeom>
        <a:gradFill rotWithShape="0">
          <a:gsLst>
            <a:gs pos="0">
              <a:srgbClr val="4EA6DC">
                <a:hueOff val="0"/>
                <a:satOff val="0"/>
                <a:lumOff val="0"/>
                <a:alphaOff val="0"/>
                <a:shade val="15000"/>
                <a:satMod val="180000"/>
              </a:srgbClr>
            </a:gs>
            <a:gs pos="50000">
              <a:srgbClr val="4EA6DC">
                <a:hueOff val="0"/>
                <a:satOff val="0"/>
                <a:lumOff val="0"/>
                <a:alphaOff val="0"/>
                <a:shade val="45000"/>
                <a:satMod val="170000"/>
              </a:srgbClr>
            </a:gs>
            <a:gs pos="70000">
              <a:srgbClr val="4EA6DC">
                <a:hueOff val="0"/>
                <a:satOff val="0"/>
                <a:lumOff val="0"/>
                <a:alphaOff val="0"/>
                <a:tint val="99000"/>
                <a:shade val="65000"/>
                <a:satMod val="155000"/>
              </a:srgbClr>
            </a:gs>
            <a:gs pos="100000">
              <a:srgbClr val="4EA6DC">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PR" dirty="0" smtClean="0">
              <a:solidFill>
                <a:sysClr val="window" lastClr="FFFFFF"/>
              </a:solidFill>
              <a:latin typeface="Comic Sans MS"/>
              <a:ea typeface="+mn-ea"/>
              <a:cs typeface="+mn-cs"/>
            </a:rPr>
            <a:t>Justificación</a:t>
          </a:r>
          <a:endParaRPr lang="es-PR" dirty="0">
            <a:solidFill>
              <a:sysClr val="window" lastClr="FFFFFF"/>
            </a:solidFill>
            <a:latin typeface="Comic Sans MS"/>
            <a:ea typeface="+mn-ea"/>
            <a:cs typeface="+mn-cs"/>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4F940DA-A723-4888-864F-99F3CB9C3991}" type="parTrans" cxnId="{54A881F8-A353-48D8-8C42-9A29A1F21DA7}">
      <dgm:prSet/>
      <dgm:spPr/>
      <dgm:t>
        <a:bodyPr/>
        <a:lstStyle/>
        <a:p>
          <a:endParaRPr lang="es-PR"/>
        </a:p>
      </dgm:t>
    </dgm:pt>
    <dgm:pt modelId="{A74FA5BB-B32C-4768-98E1-5DC66A0EBB0F}" type="sibTrans" cxnId="{54A881F8-A353-48D8-8C42-9A29A1F21DA7}">
      <dgm:prSet/>
      <dgm:spPr>
        <a:xfrm>
          <a:off x="4998257" y="1199834"/>
          <a:ext cx="484885" cy="91440"/>
        </a:xfrm>
        <a:custGeom>
          <a:avLst/>
          <a:gdLst/>
          <a:ahLst/>
          <a:cxnLst/>
          <a:rect l="0" t="0" r="0" b="0"/>
          <a:pathLst>
            <a:path>
              <a:moveTo>
                <a:pt x="0" y="45720"/>
              </a:moveTo>
              <a:lnTo>
                <a:pt x="484885" y="45720"/>
              </a:lnTo>
            </a:path>
          </a:pathLst>
        </a:custGeom>
        <a:noFill/>
        <a:ln w="12700" cap="flat" cmpd="sng" algn="ctr">
          <a:solidFill>
            <a:srgbClr val="4EA6DC">
              <a:hueOff val="0"/>
              <a:satOff val="0"/>
              <a:lumOff val="0"/>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PR" dirty="0">
            <a:solidFill>
              <a:sysClr val="windowText" lastClr="000000">
                <a:hueOff val="0"/>
                <a:satOff val="0"/>
                <a:lumOff val="0"/>
                <a:alphaOff val="0"/>
              </a:sysClr>
            </a:solidFill>
            <a:latin typeface="Comic Sans MS"/>
            <a:ea typeface="+mn-ea"/>
            <a:cs typeface="+mn-cs"/>
          </a:endParaRPr>
        </a:p>
      </dgm:t>
    </dgm:pt>
    <dgm:pt modelId="{AA2FA293-DED5-4112-827A-ECF2784CC0D6}">
      <dgm:prSet phldrT="[Texto]"/>
      <dgm:spPr>
        <a:xfrm>
          <a:off x="5515542" y="573182"/>
          <a:ext cx="2241239" cy="1344743"/>
        </a:xfrm>
        <a:prstGeom prst="rect">
          <a:avLst/>
        </a:prstGeom>
        <a:gradFill rotWithShape="0">
          <a:gsLst>
            <a:gs pos="0">
              <a:srgbClr val="4775E7">
                <a:hueOff val="0"/>
                <a:satOff val="0"/>
                <a:lumOff val="0"/>
                <a:alphaOff val="0"/>
                <a:shade val="15000"/>
                <a:satMod val="180000"/>
              </a:srgbClr>
            </a:gs>
            <a:gs pos="50000">
              <a:srgbClr val="4775E7">
                <a:hueOff val="0"/>
                <a:satOff val="0"/>
                <a:lumOff val="0"/>
                <a:alphaOff val="0"/>
                <a:shade val="45000"/>
                <a:satMod val="170000"/>
              </a:srgbClr>
            </a:gs>
            <a:gs pos="70000">
              <a:srgbClr val="4775E7">
                <a:hueOff val="0"/>
                <a:satOff val="0"/>
                <a:lumOff val="0"/>
                <a:alphaOff val="0"/>
                <a:tint val="99000"/>
                <a:shade val="65000"/>
                <a:satMod val="155000"/>
              </a:srgbClr>
            </a:gs>
            <a:gs pos="100000">
              <a:srgbClr val="4775E7">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PR" dirty="0" smtClean="0">
              <a:solidFill>
                <a:sysClr val="window" lastClr="FFFFFF"/>
              </a:solidFill>
              <a:latin typeface="Comic Sans MS"/>
              <a:ea typeface="+mn-ea"/>
              <a:cs typeface="+mn-cs"/>
            </a:rPr>
            <a:t>Introducción</a:t>
          </a:r>
          <a:endParaRPr lang="es-PR" dirty="0">
            <a:solidFill>
              <a:sysClr val="window" lastClr="FFFFFF"/>
            </a:solidFill>
            <a:latin typeface="Comic Sans MS"/>
            <a:ea typeface="+mn-ea"/>
            <a:cs typeface="+mn-cs"/>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87B019C-5467-4780-A800-911CCBFFC8AB}" type="parTrans" cxnId="{C8E63478-E67C-4724-9705-D805D35348CE}">
      <dgm:prSet/>
      <dgm:spPr/>
      <dgm:t>
        <a:bodyPr/>
        <a:lstStyle/>
        <a:p>
          <a:endParaRPr lang="es-PR"/>
        </a:p>
      </dgm:t>
    </dgm:pt>
    <dgm:pt modelId="{EEDAE0E3-980B-4348-B9BA-F9D21E63221C}" type="sibTrans" cxnId="{C8E63478-E67C-4724-9705-D805D35348CE}">
      <dgm:prSet/>
      <dgm:spPr>
        <a:xfrm>
          <a:off x="7754982" y="1199834"/>
          <a:ext cx="484885" cy="91440"/>
        </a:xfrm>
        <a:custGeom>
          <a:avLst/>
          <a:gdLst/>
          <a:ahLst/>
          <a:cxnLst/>
          <a:rect l="0" t="0" r="0" b="0"/>
          <a:pathLst>
            <a:path>
              <a:moveTo>
                <a:pt x="0" y="45720"/>
              </a:moveTo>
              <a:lnTo>
                <a:pt x="484885" y="45720"/>
              </a:lnTo>
            </a:path>
          </a:pathLst>
        </a:custGeom>
        <a:noFill/>
        <a:ln w="12700" cap="flat" cmpd="sng" algn="ctr">
          <a:solidFill>
            <a:srgbClr val="4775E7">
              <a:hueOff val="0"/>
              <a:satOff val="0"/>
              <a:lumOff val="0"/>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PR" dirty="0">
            <a:solidFill>
              <a:sysClr val="windowText" lastClr="000000">
                <a:hueOff val="0"/>
                <a:satOff val="0"/>
                <a:lumOff val="0"/>
                <a:alphaOff val="0"/>
              </a:sysClr>
            </a:solidFill>
            <a:latin typeface="Comic Sans MS"/>
            <a:ea typeface="+mn-ea"/>
            <a:cs typeface="+mn-cs"/>
          </a:endParaRPr>
        </a:p>
      </dgm:t>
    </dgm:pt>
    <dgm:pt modelId="{514771D9-A28F-4C1C-8B67-AF21233FD92F}">
      <dgm:prSet phldrT="[Texto]"/>
      <dgm:spPr>
        <a:xfrm>
          <a:off x="8272267" y="573182"/>
          <a:ext cx="2241239" cy="1344743"/>
        </a:xfrm>
        <a:prstGeom prst="rect">
          <a:avLst/>
        </a:prstGeom>
        <a:gradFill rotWithShape="0">
          <a:gsLst>
            <a:gs pos="0">
              <a:srgbClr val="8971E1">
                <a:hueOff val="0"/>
                <a:satOff val="0"/>
                <a:lumOff val="0"/>
                <a:alphaOff val="0"/>
                <a:shade val="15000"/>
                <a:satMod val="180000"/>
              </a:srgbClr>
            </a:gs>
            <a:gs pos="50000">
              <a:srgbClr val="8971E1">
                <a:hueOff val="0"/>
                <a:satOff val="0"/>
                <a:lumOff val="0"/>
                <a:alphaOff val="0"/>
                <a:shade val="45000"/>
                <a:satMod val="170000"/>
              </a:srgbClr>
            </a:gs>
            <a:gs pos="70000">
              <a:srgbClr val="8971E1">
                <a:hueOff val="0"/>
                <a:satOff val="0"/>
                <a:lumOff val="0"/>
                <a:alphaOff val="0"/>
                <a:tint val="99000"/>
                <a:shade val="65000"/>
                <a:satMod val="155000"/>
              </a:srgbClr>
            </a:gs>
            <a:gs pos="100000">
              <a:srgbClr val="8971E1">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PR" dirty="0" smtClean="0">
              <a:solidFill>
                <a:sysClr val="window" lastClr="FFFFFF"/>
              </a:solidFill>
              <a:latin typeface="Comic Sans MS"/>
              <a:ea typeface="+mn-ea"/>
              <a:cs typeface="+mn-cs"/>
            </a:rPr>
            <a:t>Objetivo general</a:t>
          </a:r>
          <a:endParaRPr lang="es-PR" dirty="0">
            <a:solidFill>
              <a:sysClr val="window" lastClr="FFFFFF"/>
            </a:solidFill>
            <a:latin typeface="Comic Sans MS"/>
            <a:ea typeface="+mn-ea"/>
            <a:cs typeface="+mn-cs"/>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0F5399F-5F2E-4511-B60D-90B134DFBF6F}" type="parTrans" cxnId="{079E8DD3-B6DF-450A-9ADB-919A439F8E7C}">
      <dgm:prSet/>
      <dgm:spPr/>
      <dgm:t>
        <a:bodyPr/>
        <a:lstStyle/>
        <a:p>
          <a:endParaRPr lang="es-PR"/>
        </a:p>
      </dgm:t>
    </dgm:pt>
    <dgm:pt modelId="{BA4AD1C4-D923-467A-889E-CBD8005CB560}" type="sibTrans" cxnId="{079E8DD3-B6DF-450A-9ADB-919A439F8E7C}">
      <dgm:prSet/>
      <dgm:spPr>
        <a:xfrm>
          <a:off x="1122712" y="1916126"/>
          <a:ext cx="8270175" cy="484885"/>
        </a:xfrm>
        <a:custGeom>
          <a:avLst/>
          <a:gdLst/>
          <a:ahLst/>
          <a:cxnLst/>
          <a:rect l="0" t="0" r="0" b="0"/>
          <a:pathLst>
            <a:path>
              <a:moveTo>
                <a:pt x="8270175" y="0"/>
              </a:moveTo>
              <a:lnTo>
                <a:pt x="8270175" y="259542"/>
              </a:lnTo>
              <a:lnTo>
                <a:pt x="0" y="259542"/>
              </a:lnTo>
              <a:lnTo>
                <a:pt x="0" y="484885"/>
              </a:lnTo>
            </a:path>
          </a:pathLst>
        </a:custGeom>
        <a:noFill/>
        <a:ln w="12700" cap="flat" cmpd="sng" algn="ctr">
          <a:solidFill>
            <a:srgbClr val="8971E1">
              <a:hueOff val="0"/>
              <a:satOff val="0"/>
              <a:lumOff val="0"/>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PR" dirty="0">
            <a:solidFill>
              <a:sysClr val="windowText" lastClr="000000">
                <a:hueOff val="0"/>
                <a:satOff val="0"/>
                <a:lumOff val="0"/>
                <a:alphaOff val="0"/>
              </a:sysClr>
            </a:solidFill>
            <a:latin typeface="Comic Sans MS"/>
            <a:ea typeface="+mn-ea"/>
            <a:cs typeface="+mn-cs"/>
          </a:endParaRPr>
        </a:p>
      </dgm:t>
    </dgm:pt>
    <dgm:pt modelId="{D212A804-DC93-4FB8-BB3A-971B16E0DF08}">
      <dgm:prSet phldrT="[Texto]"/>
      <dgm:spPr>
        <a:xfrm>
          <a:off x="2092" y="2433411"/>
          <a:ext cx="2241239" cy="1344743"/>
        </a:xfrm>
        <a:prstGeom prst="rect">
          <a:avLst/>
        </a:prstGeom>
        <a:gradFill rotWithShape="0">
          <a:gsLst>
            <a:gs pos="0">
              <a:srgbClr val="D54773">
                <a:hueOff val="0"/>
                <a:satOff val="0"/>
                <a:lumOff val="0"/>
                <a:alphaOff val="0"/>
                <a:shade val="15000"/>
                <a:satMod val="180000"/>
              </a:srgbClr>
            </a:gs>
            <a:gs pos="50000">
              <a:srgbClr val="D54773">
                <a:hueOff val="0"/>
                <a:satOff val="0"/>
                <a:lumOff val="0"/>
                <a:alphaOff val="0"/>
                <a:shade val="45000"/>
                <a:satMod val="170000"/>
              </a:srgbClr>
            </a:gs>
            <a:gs pos="70000">
              <a:srgbClr val="D54773">
                <a:hueOff val="0"/>
                <a:satOff val="0"/>
                <a:lumOff val="0"/>
                <a:alphaOff val="0"/>
                <a:tint val="99000"/>
                <a:shade val="65000"/>
                <a:satMod val="155000"/>
              </a:srgbClr>
            </a:gs>
            <a:gs pos="100000">
              <a:srgbClr val="D54773">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PR" dirty="0" smtClean="0">
              <a:solidFill>
                <a:sysClr val="window" lastClr="FFFFFF"/>
              </a:solidFill>
              <a:latin typeface="Comic Sans MS"/>
              <a:ea typeface="+mn-ea"/>
              <a:cs typeface="+mn-cs"/>
            </a:rPr>
            <a:t>Objetivos específicos</a:t>
          </a:r>
          <a:endParaRPr lang="es-PR" dirty="0">
            <a:solidFill>
              <a:sysClr val="window" lastClr="FFFFFF"/>
            </a:solidFill>
            <a:latin typeface="Comic Sans MS"/>
            <a:ea typeface="+mn-ea"/>
            <a:cs typeface="+mn-cs"/>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51E1A681-C7E2-443C-84FD-C9F5AAD4F747}" type="parTrans" cxnId="{FC7A1FC3-F81A-4880-A8BD-7947BE08A584}">
      <dgm:prSet/>
      <dgm:spPr/>
      <dgm:t>
        <a:bodyPr/>
        <a:lstStyle/>
        <a:p>
          <a:endParaRPr lang="es-PR"/>
        </a:p>
      </dgm:t>
    </dgm:pt>
    <dgm:pt modelId="{67A79316-CB5F-4CC3-BAA2-D4AC9A800347}" type="sibTrans" cxnId="{FC7A1FC3-F81A-4880-A8BD-7947BE08A584}">
      <dgm:prSet/>
      <dgm:spPr>
        <a:xfrm>
          <a:off x="2241532" y="3060063"/>
          <a:ext cx="484885" cy="91440"/>
        </a:xfrm>
        <a:custGeom>
          <a:avLst/>
          <a:gdLst/>
          <a:ahLst/>
          <a:cxnLst/>
          <a:rect l="0" t="0" r="0" b="0"/>
          <a:pathLst>
            <a:path>
              <a:moveTo>
                <a:pt x="0" y="45720"/>
              </a:moveTo>
              <a:lnTo>
                <a:pt x="484885" y="45720"/>
              </a:lnTo>
            </a:path>
          </a:pathLst>
        </a:custGeom>
        <a:noFill/>
        <a:ln w="12700" cap="flat" cmpd="sng" algn="ctr">
          <a:solidFill>
            <a:srgbClr val="D54773">
              <a:hueOff val="0"/>
              <a:satOff val="0"/>
              <a:lumOff val="0"/>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PR" dirty="0">
            <a:solidFill>
              <a:sysClr val="windowText" lastClr="000000">
                <a:hueOff val="0"/>
                <a:satOff val="0"/>
                <a:lumOff val="0"/>
                <a:alphaOff val="0"/>
              </a:sysClr>
            </a:solidFill>
            <a:latin typeface="Comic Sans MS"/>
            <a:ea typeface="+mn-ea"/>
            <a:cs typeface="+mn-cs"/>
          </a:endParaRPr>
        </a:p>
      </dgm:t>
    </dgm:pt>
    <dgm:pt modelId="{F8E537BE-99A4-4598-9449-4AA8E70E3959}">
      <dgm:prSet phldrT="[Texto]"/>
      <dgm:spPr>
        <a:xfrm>
          <a:off x="2758817" y="2433411"/>
          <a:ext cx="2241239" cy="1344743"/>
        </a:xfrm>
        <a:prstGeom prst="rect">
          <a:avLst/>
        </a:prstGeom>
        <a:gradFill rotWithShape="0">
          <a:gsLst>
            <a:gs pos="0">
              <a:srgbClr val="C830CC">
                <a:hueOff val="0"/>
                <a:satOff val="0"/>
                <a:lumOff val="0"/>
                <a:alphaOff val="0"/>
                <a:shade val="15000"/>
                <a:satMod val="180000"/>
              </a:srgbClr>
            </a:gs>
            <a:gs pos="50000">
              <a:srgbClr val="C830CC">
                <a:hueOff val="0"/>
                <a:satOff val="0"/>
                <a:lumOff val="0"/>
                <a:alphaOff val="0"/>
                <a:shade val="45000"/>
                <a:satMod val="170000"/>
              </a:srgbClr>
            </a:gs>
            <a:gs pos="70000">
              <a:srgbClr val="C830CC">
                <a:hueOff val="0"/>
                <a:satOff val="0"/>
                <a:lumOff val="0"/>
                <a:alphaOff val="0"/>
                <a:tint val="99000"/>
                <a:shade val="65000"/>
                <a:satMod val="155000"/>
              </a:srgbClr>
            </a:gs>
            <a:gs pos="100000">
              <a:srgbClr val="C830CC">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PR" dirty="0" smtClean="0">
              <a:solidFill>
                <a:sysClr val="window" lastClr="FFFFFF"/>
              </a:solidFill>
              <a:latin typeface="Comic Sans MS"/>
              <a:ea typeface="+mn-ea"/>
              <a:cs typeface="+mn-cs"/>
            </a:rPr>
            <a:t>Pre-prueba</a:t>
          </a:r>
          <a:endParaRPr lang="es-PR" dirty="0">
            <a:solidFill>
              <a:sysClr val="window" lastClr="FFFFFF"/>
            </a:solidFill>
            <a:latin typeface="Comic Sans MS"/>
            <a:ea typeface="+mn-ea"/>
            <a:cs typeface="+mn-cs"/>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601E78A-1222-4862-9AB3-BAC6F5638906}" type="parTrans" cxnId="{ADE8E576-EDD7-4AD1-AB91-FB9A6C38C31A}">
      <dgm:prSet/>
      <dgm:spPr/>
      <dgm:t>
        <a:bodyPr/>
        <a:lstStyle/>
        <a:p>
          <a:endParaRPr lang="es-PR"/>
        </a:p>
      </dgm:t>
    </dgm:pt>
    <dgm:pt modelId="{868B00A5-BF16-48B6-AC2A-728618BED6A1}" type="sibTrans" cxnId="{ADE8E576-EDD7-4AD1-AB91-FB9A6C38C31A}">
      <dgm:prSet/>
      <dgm:spPr>
        <a:xfrm>
          <a:off x="4998257" y="3060063"/>
          <a:ext cx="484885" cy="91440"/>
        </a:xfrm>
        <a:custGeom>
          <a:avLst/>
          <a:gdLst/>
          <a:ahLst/>
          <a:cxnLst/>
          <a:rect l="0" t="0" r="0" b="0"/>
          <a:pathLst>
            <a:path>
              <a:moveTo>
                <a:pt x="0" y="45720"/>
              </a:moveTo>
              <a:lnTo>
                <a:pt x="484885" y="45720"/>
              </a:lnTo>
            </a:path>
          </a:pathLst>
        </a:custGeom>
        <a:noFill/>
        <a:ln w="12700" cap="flat" cmpd="sng" algn="ctr">
          <a:solidFill>
            <a:srgbClr val="C830CC">
              <a:hueOff val="0"/>
              <a:satOff val="0"/>
              <a:lumOff val="0"/>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PR" dirty="0">
            <a:solidFill>
              <a:sysClr val="windowText" lastClr="000000">
                <a:hueOff val="0"/>
                <a:satOff val="0"/>
                <a:lumOff val="0"/>
                <a:alphaOff val="0"/>
              </a:sysClr>
            </a:solidFill>
            <a:latin typeface="Comic Sans MS"/>
            <a:ea typeface="+mn-ea"/>
            <a:cs typeface="+mn-cs"/>
          </a:endParaRPr>
        </a:p>
      </dgm:t>
    </dgm:pt>
    <dgm:pt modelId="{283CC5F4-C6B6-4389-9E4B-187382757295}">
      <dgm:prSet phldrT="[Texto]"/>
      <dgm:spPr>
        <a:xfrm>
          <a:off x="5515542" y="2433411"/>
          <a:ext cx="2241239" cy="1344743"/>
        </a:xfrm>
        <a:prstGeom prst="rect">
          <a:avLst/>
        </a:prstGeom>
        <a:gradFill rotWithShape="0">
          <a:gsLst>
            <a:gs pos="0">
              <a:srgbClr val="4EA6DC">
                <a:hueOff val="0"/>
                <a:satOff val="0"/>
                <a:lumOff val="0"/>
                <a:alphaOff val="0"/>
                <a:shade val="15000"/>
                <a:satMod val="180000"/>
              </a:srgbClr>
            </a:gs>
            <a:gs pos="50000">
              <a:srgbClr val="4EA6DC">
                <a:hueOff val="0"/>
                <a:satOff val="0"/>
                <a:lumOff val="0"/>
                <a:alphaOff val="0"/>
                <a:shade val="45000"/>
                <a:satMod val="170000"/>
              </a:srgbClr>
            </a:gs>
            <a:gs pos="70000">
              <a:srgbClr val="4EA6DC">
                <a:hueOff val="0"/>
                <a:satOff val="0"/>
                <a:lumOff val="0"/>
                <a:alphaOff val="0"/>
                <a:tint val="99000"/>
                <a:shade val="65000"/>
                <a:satMod val="155000"/>
              </a:srgbClr>
            </a:gs>
            <a:gs pos="100000">
              <a:srgbClr val="4EA6DC">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PR" dirty="0" smtClean="0">
              <a:solidFill>
                <a:sysClr val="window" lastClr="FFFFFF"/>
              </a:solidFill>
              <a:latin typeface="Comic Sans MS"/>
              <a:ea typeface="+mn-ea"/>
              <a:cs typeface="+mn-cs"/>
            </a:rPr>
            <a:t>Metodología</a:t>
          </a:r>
          <a:endParaRPr lang="es-PR" dirty="0">
            <a:solidFill>
              <a:sysClr val="window" lastClr="FFFFFF"/>
            </a:solidFill>
            <a:latin typeface="Comic Sans MS"/>
            <a:ea typeface="+mn-ea"/>
            <a:cs typeface="+mn-cs"/>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ADA41631-3C51-4AFE-B057-3C07F6815B17}" type="parTrans" cxnId="{E0A205BD-9BF5-46E8-8C80-985207CF87DE}">
      <dgm:prSet/>
      <dgm:spPr/>
      <dgm:t>
        <a:bodyPr/>
        <a:lstStyle/>
        <a:p>
          <a:endParaRPr lang="es-PR"/>
        </a:p>
      </dgm:t>
    </dgm:pt>
    <dgm:pt modelId="{659EB94B-F63D-49DE-A355-C08D9C28D762}" type="sibTrans" cxnId="{E0A205BD-9BF5-46E8-8C80-985207CF87DE}">
      <dgm:prSet/>
      <dgm:spPr>
        <a:xfrm>
          <a:off x="7754982" y="3060063"/>
          <a:ext cx="484885" cy="91440"/>
        </a:xfrm>
        <a:custGeom>
          <a:avLst/>
          <a:gdLst/>
          <a:ahLst/>
          <a:cxnLst/>
          <a:rect l="0" t="0" r="0" b="0"/>
          <a:pathLst>
            <a:path>
              <a:moveTo>
                <a:pt x="0" y="45720"/>
              </a:moveTo>
              <a:lnTo>
                <a:pt x="484885" y="45720"/>
              </a:lnTo>
            </a:path>
          </a:pathLst>
        </a:custGeom>
        <a:noFill/>
        <a:ln w="12700" cap="flat" cmpd="sng" algn="ctr">
          <a:solidFill>
            <a:srgbClr val="4EA6DC">
              <a:hueOff val="0"/>
              <a:satOff val="0"/>
              <a:lumOff val="0"/>
              <a:alphaOff val="0"/>
            </a:srgbClr>
          </a:solidFill>
          <a:prstDash val="solid"/>
          <a:tailEnd type="arrow"/>
        </a:ln>
        <a:effectLst/>
        <a:scene3d>
          <a:camera prst="orthographicFront"/>
          <a:lightRig rig="threePt" dir="t">
            <a:rot lat="0" lon="0" rev="7500000"/>
          </a:lightRig>
        </a:scene3d>
        <a:sp3d z="-40000" prstMaterial="matte"/>
      </dgm:spPr>
      <dgm:t>
        <a:bodyPr/>
        <a:lstStyle/>
        <a:p>
          <a:endParaRPr lang="es-PR" dirty="0">
            <a:solidFill>
              <a:sysClr val="windowText" lastClr="000000">
                <a:hueOff val="0"/>
                <a:satOff val="0"/>
                <a:lumOff val="0"/>
                <a:alphaOff val="0"/>
              </a:sysClr>
            </a:solidFill>
            <a:latin typeface="Comic Sans MS"/>
            <a:ea typeface="+mn-ea"/>
            <a:cs typeface="+mn-cs"/>
          </a:endParaRPr>
        </a:p>
      </dgm:t>
    </dgm:pt>
    <dgm:pt modelId="{3001A838-A9EE-4486-A8DF-06166A2B9563}">
      <dgm:prSet phldrT="[Texto]"/>
      <dgm:spPr>
        <a:xfrm>
          <a:off x="8272267" y="2433411"/>
          <a:ext cx="2241239" cy="1344743"/>
        </a:xfrm>
        <a:prstGeom prst="rect">
          <a:avLst/>
        </a:prstGeom>
        <a:gradFill rotWithShape="0">
          <a:gsLst>
            <a:gs pos="0">
              <a:srgbClr val="4775E7">
                <a:hueOff val="0"/>
                <a:satOff val="0"/>
                <a:lumOff val="0"/>
                <a:alphaOff val="0"/>
                <a:shade val="15000"/>
                <a:satMod val="180000"/>
              </a:srgbClr>
            </a:gs>
            <a:gs pos="50000">
              <a:srgbClr val="4775E7">
                <a:hueOff val="0"/>
                <a:satOff val="0"/>
                <a:lumOff val="0"/>
                <a:alphaOff val="0"/>
                <a:shade val="45000"/>
                <a:satMod val="170000"/>
              </a:srgbClr>
            </a:gs>
            <a:gs pos="70000">
              <a:srgbClr val="4775E7">
                <a:hueOff val="0"/>
                <a:satOff val="0"/>
                <a:lumOff val="0"/>
                <a:alphaOff val="0"/>
                <a:tint val="99000"/>
                <a:shade val="65000"/>
                <a:satMod val="155000"/>
              </a:srgbClr>
            </a:gs>
            <a:gs pos="100000">
              <a:srgbClr val="4775E7">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PR" dirty="0" smtClean="0">
              <a:solidFill>
                <a:sysClr val="window" lastClr="FFFFFF"/>
              </a:solidFill>
              <a:latin typeface="Comic Sans MS"/>
              <a:ea typeface="+mn-ea"/>
              <a:cs typeface="+mn-cs"/>
            </a:rPr>
            <a:t>Evaluación </a:t>
          </a:r>
          <a:endParaRPr lang="es-PR" dirty="0">
            <a:solidFill>
              <a:sysClr val="window" lastClr="FFFFFF"/>
            </a:solidFill>
            <a:latin typeface="Comic Sans MS"/>
            <a:ea typeface="+mn-ea"/>
            <a:cs typeface="+mn-cs"/>
          </a:endParaRPr>
        </a:p>
      </dgm:t>
    </dgm:pt>
    <dgm:pt modelId="{5471458D-080D-4EBA-9EE3-21D3C0A85847}" type="parTrans" cxnId="{93E50730-2B0C-45B0-98B0-EDEE85865421}">
      <dgm:prSet/>
      <dgm:spPr/>
      <dgm:t>
        <a:bodyPr/>
        <a:lstStyle/>
        <a:p>
          <a:endParaRPr lang="es-PR"/>
        </a:p>
      </dgm:t>
    </dgm:pt>
    <dgm:pt modelId="{25B36F1B-EF55-44E8-9473-072AE9C8DAAB}" type="sibTrans" cxnId="{93E50730-2B0C-45B0-98B0-EDEE85865421}">
      <dgm:prSet/>
      <dgm:spPr/>
      <dgm:t>
        <a:bodyPr/>
        <a:lstStyle/>
        <a:p>
          <a:endParaRPr lang="es-PR"/>
        </a:p>
      </dgm:t>
    </dgm:pt>
    <dgm:pt modelId="{E4CF96C2-6EAC-409C-A52F-B1D5D9FDE757}" type="pres">
      <dgm:prSet presAssocID="{7927C08F-E259-445C-80DD-133DE150285E}" presName="Name0" presStyleCnt="0">
        <dgm:presLayoutVars>
          <dgm:dir/>
          <dgm:resizeHandles val="exact"/>
        </dgm:presLayoutVars>
      </dgm:prSet>
      <dgm:spPr/>
      <dgm:t>
        <a:bodyPr/>
        <a:lstStyle/>
        <a:p>
          <a:endParaRPr lang="en-US"/>
        </a:p>
      </dgm:t>
    </dgm:pt>
    <dgm:pt modelId="{4E735BE2-16D5-45EB-A513-D0B16530EA2B}" type="pres">
      <dgm:prSet presAssocID="{ED57EB69-5AC3-4F4C-AB4C-ADF81FCDDE5D}" presName="node" presStyleLbl="node1" presStyleIdx="0" presStyleCnt="8">
        <dgm:presLayoutVars>
          <dgm:bulletEnabled val="1"/>
        </dgm:presLayoutVars>
      </dgm:prSet>
      <dgm:spPr/>
      <dgm:t>
        <a:bodyPr/>
        <a:lstStyle/>
        <a:p>
          <a:endParaRPr lang="es-PR"/>
        </a:p>
      </dgm:t>
    </dgm:pt>
    <dgm:pt modelId="{FD153ACF-11AD-465D-B0C1-9CE4C6190FF9}" type="pres">
      <dgm:prSet presAssocID="{9B5BAB7F-CB40-4B98-B8AB-C32EBB566BBE}" presName="sibTrans" presStyleLbl="sibTrans1D1" presStyleIdx="0" presStyleCnt="7"/>
      <dgm:spPr/>
      <dgm:t>
        <a:bodyPr/>
        <a:lstStyle/>
        <a:p>
          <a:endParaRPr lang="en-US"/>
        </a:p>
      </dgm:t>
    </dgm:pt>
    <dgm:pt modelId="{E4F1D052-E7B4-47FB-89C7-90A2EAF31B02}" type="pres">
      <dgm:prSet presAssocID="{9B5BAB7F-CB40-4B98-B8AB-C32EBB566BBE}" presName="connectorText" presStyleLbl="sibTrans1D1" presStyleIdx="0" presStyleCnt="7"/>
      <dgm:spPr/>
      <dgm:t>
        <a:bodyPr/>
        <a:lstStyle/>
        <a:p>
          <a:endParaRPr lang="en-US"/>
        </a:p>
      </dgm:t>
    </dgm:pt>
    <dgm:pt modelId="{0B87A305-8D1F-4ED9-A85E-2D81D8C4A231}" type="pres">
      <dgm:prSet presAssocID="{FA3B10FB-6255-490F-A3BF-FA1C7E7E2EBE}" presName="node" presStyleLbl="node1" presStyleIdx="1" presStyleCnt="8">
        <dgm:presLayoutVars>
          <dgm:bulletEnabled val="1"/>
        </dgm:presLayoutVars>
      </dgm:prSet>
      <dgm:spPr/>
      <dgm:t>
        <a:bodyPr/>
        <a:lstStyle/>
        <a:p>
          <a:endParaRPr lang="es-PR"/>
        </a:p>
      </dgm:t>
    </dgm:pt>
    <dgm:pt modelId="{312644D4-7BEA-4519-871B-210A00CDAAC8}" type="pres">
      <dgm:prSet presAssocID="{A74FA5BB-B32C-4768-98E1-5DC66A0EBB0F}" presName="sibTrans" presStyleLbl="sibTrans1D1" presStyleIdx="1" presStyleCnt="7"/>
      <dgm:spPr/>
      <dgm:t>
        <a:bodyPr/>
        <a:lstStyle/>
        <a:p>
          <a:endParaRPr lang="en-US"/>
        </a:p>
      </dgm:t>
    </dgm:pt>
    <dgm:pt modelId="{8E6D08C5-73AE-4A59-BD3B-88815018CDAE}" type="pres">
      <dgm:prSet presAssocID="{A74FA5BB-B32C-4768-98E1-5DC66A0EBB0F}" presName="connectorText" presStyleLbl="sibTrans1D1" presStyleIdx="1" presStyleCnt="7"/>
      <dgm:spPr/>
      <dgm:t>
        <a:bodyPr/>
        <a:lstStyle/>
        <a:p>
          <a:endParaRPr lang="en-US"/>
        </a:p>
      </dgm:t>
    </dgm:pt>
    <dgm:pt modelId="{C3CE9948-EB52-415A-A381-DEFE54991D93}" type="pres">
      <dgm:prSet presAssocID="{AA2FA293-DED5-4112-827A-ECF2784CC0D6}" presName="node" presStyleLbl="node1" presStyleIdx="2" presStyleCnt="8">
        <dgm:presLayoutVars>
          <dgm:bulletEnabled val="1"/>
        </dgm:presLayoutVars>
      </dgm:prSet>
      <dgm:spPr/>
      <dgm:t>
        <a:bodyPr/>
        <a:lstStyle/>
        <a:p>
          <a:endParaRPr lang="en-US"/>
        </a:p>
      </dgm:t>
    </dgm:pt>
    <dgm:pt modelId="{790DC326-DC36-472B-AEFC-1BFB1F96E079}" type="pres">
      <dgm:prSet presAssocID="{EEDAE0E3-980B-4348-B9BA-F9D21E63221C}" presName="sibTrans" presStyleLbl="sibTrans1D1" presStyleIdx="2" presStyleCnt="7"/>
      <dgm:spPr/>
      <dgm:t>
        <a:bodyPr/>
        <a:lstStyle/>
        <a:p>
          <a:endParaRPr lang="en-US"/>
        </a:p>
      </dgm:t>
    </dgm:pt>
    <dgm:pt modelId="{FDA5E6A0-E630-48C7-A6A1-F233D4C350EA}" type="pres">
      <dgm:prSet presAssocID="{EEDAE0E3-980B-4348-B9BA-F9D21E63221C}" presName="connectorText" presStyleLbl="sibTrans1D1" presStyleIdx="2" presStyleCnt="7"/>
      <dgm:spPr/>
      <dgm:t>
        <a:bodyPr/>
        <a:lstStyle/>
        <a:p>
          <a:endParaRPr lang="en-US"/>
        </a:p>
      </dgm:t>
    </dgm:pt>
    <dgm:pt modelId="{9A8C33B9-C586-4E85-9252-7FD9EBF99D8D}" type="pres">
      <dgm:prSet presAssocID="{514771D9-A28F-4C1C-8B67-AF21233FD92F}" presName="node" presStyleLbl="node1" presStyleIdx="3" presStyleCnt="8">
        <dgm:presLayoutVars>
          <dgm:bulletEnabled val="1"/>
        </dgm:presLayoutVars>
      </dgm:prSet>
      <dgm:spPr/>
      <dgm:t>
        <a:bodyPr/>
        <a:lstStyle/>
        <a:p>
          <a:endParaRPr lang="es-PR"/>
        </a:p>
      </dgm:t>
    </dgm:pt>
    <dgm:pt modelId="{41EF3222-4C7E-4696-B6AB-98D1857FC514}" type="pres">
      <dgm:prSet presAssocID="{BA4AD1C4-D923-467A-889E-CBD8005CB560}" presName="sibTrans" presStyleLbl="sibTrans1D1" presStyleIdx="3" presStyleCnt="7"/>
      <dgm:spPr/>
      <dgm:t>
        <a:bodyPr/>
        <a:lstStyle/>
        <a:p>
          <a:endParaRPr lang="en-US"/>
        </a:p>
      </dgm:t>
    </dgm:pt>
    <dgm:pt modelId="{A4E4B595-F06C-43C5-97FF-7A8488485AC7}" type="pres">
      <dgm:prSet presAssocID="{BA4AD1C4-D923-467A-889E-CBD8005CB560}" presName="connectorText" presStyleLbl="sibTrans1D1" presStyleIdx="3" presStyleCnt="7"/>
      <dgm:spPr/>
      <dgm:t>
        <a:bodyPr/>
        <a:lstStyle/>
        <a:p>
          <a:endParaRPr lang="en-US"/>
        </a:p>
      </dgm:t>
    </dgm:pt>
    <dgm:pt modelId="{DE8801AD-A8DD-43E1-881E-F4A4BA4A7458}" type="pres">
      <dgm:prSet presAssocID="{D212A804-DC93-4FB8-BB3A-971B16E0DF08}" presName="node" presStyleLbl="node1" presStyleIdx="4" presStyleCnt="8">
        <dgm:presLayoutVars>
          <dgm:bulletEnabled val="1"/>
        </dgm:presLayoutVars>
      </dgm:prSet>
      <dgm:spPr/>
      <dgm:t>
        <a:bodyPr/>
        <a:lstStyle/>
        <a:p>
          <a:endParaRPr lang="en-US"/>
        </a:p>
      </dgm:t>
    </dgm:pt>
    <dgm:pt modelId="{AC5855B5-6C99-4798-93D3-9717E50ED24D}" type="pres">
      <dgm:prSet presAssocID="{67A79316-CB5F-4CC3-BAA2-D4AC9A800347}" presName="sibTrans" presStyleLbl="sibTrans1D1" presStyleIdx="4" presStyleCnt="7"/>
      <dgm:spPr/>
      <dgm:t>
        <a:bodyPr/>
        <a:lstStyle/>
        <a:p>
          <a:endParaRPr lang="en-US"/>
        </a:p>
      </dgm:t>
    </dgm:pt>
    <dgm:pt modelId="{4BE8FE24-4ADF-4A7B-9065-35EF3772B26E}" type="pres">
      <dgm:prSet presAssocID="{67A79316-CB5F-4CC3-BAA2-D4AC9A800347}" presName="connectorText" presStyleLbl="sibTrans1D1" presStyleIdx="4" presStyleCnt="7"/>
      <dgm:spPr/>
      <dgm:t>
        <a:bodyPr/>
        <a:lstStyle/>
        <a:p>
          <a:endParaRPr lang="en-US"/>
        </a:p>
      </dgm:t>
    </dgm:pt>
    <dgm:pt modelId="{994701F5-0698-439E-BD71-9E70B836AA87}" type="pres">
      <dgm:prSet presAssocID="{F8E537BE-99A4-4598-9449-4AA8E70E3959}" presName="node" presStyleLbl="node1" presStyleIdx="5" presStyleCnt="8">
        <dgm:presLayoutVars>
          <dgm:bulletEnabled val="1"/>
        </dgm:presLayoutVars>
      </dgm:prSet>
      <dgm:spPr/>
      <dgm:t>
        <a:bodyPr/>
        <a:lstStyle/>
        <a:p>
          <a:endParaRPr lang="en-US"/>
        </a:p>
      </dgm:t>
    </dgm:pt>
    <dgm:pt modelId="{7CF4660D-9D4C-45A3-A3D7-5DEEF3207FC7}" type="pres">
      <dgm:prSet presAssocID="{868B00A5-BF16-48B6-AC2A-728618BED6A1}" presName="sibTrans" presStyleLbl="sibTrans1D1" presStyleIdx="5" presStyleCnt="7"/>
      <dgm:spPr/>
      <dgm:t>
        <a:bodyPr/>
        <a:lstStyle/>
        <a:p>
          <a:endParaRPr lang="en-US"/>
        </a:p>
      </dgm:t>
    </dgm:pt>
    <dgm:pt modelId="{ECE597F5-BC13-4042-A3BF-74634DE52B74}" type="pres">
      <dgm:prSet presAssocID="{868B00A5-BF16-48B6-AC2A-728618BED6A1}" presName="connectorText" presStyleLbl="sibTrans1D1" presStyleIdx="5" presStyleCnt="7"/>
      <dgm:spPr/>
      <dgm:t>
        <a:bodyPr/>
        <a:lstStyle/>
        <a:p>
          <a:endParaRPr lang="en-US"/>
        </a:p>
      </dgm:t>
    </dgm:pt>
    <dgm:pt modelId="{3905C14C-BD85-4165-A20A-519BC6D7D9ED}" type="pres">
      <dgm:prSet presAssocID="{283CC5F4-C6B6-4389-9E4B-187382757295}" presName="node" presStyleLbl="node1" presStyleIdx="6" presStyleCnt="8">
        <dgm:presLayoutVars>
          <dgm:bulletEnabled val="1"/>
        </dgm:presLayoutVars>
      </dgm:prSet>
      <dgm:spPr/>
      <dgm:t>
        <a:bodyPr/>
        <a:lstStyle/>
        <a:p>
          <a:endParaRPr lang="en-US"/>
        </a:p>
      </dgm:t>
    </dgm:pt>
    <dgm:pt modelId="{CB7F8EDE-B95F-4D59-A835-FD9601DE52C0}" type="pres">
      <dgm:prSet presAssocID="{659EB94B-F63D-49DE-A355-C08D9C28D762}" presName="sibTrans" presStyleLbl="sibTrans1D1" presStyleIdx="6" presStyleCnt="7"/>
      <dgm:spPr/>
      <dgm:t>
        <a:bodyPr/>
        <a:lstStyle/>
        <a:p>
          <a:endParaRPr lang="en-US"/>
        </a:p>
      </dgm:t>
    </dgm:pt>
    <dgm:pt modelId="{3B80FF50-8261-4990-8AE2-796D16FEE269}" type="pres">
      <dgm:prSet presAssocID="{659EB94B-F63D-49DE-A355-C08D9C28D762}" presName="connectorText" presStyleLbl="sibTrans1D1" presStyleIdx="6" presStyleCnt="7"/>
      <dgm:spPr/>
      <dgm:t>
        <a:bodyPr/>
        <a:lstStyle/>
        <a:p>
          <a:endParaRPr lang="en-US"/>
        </a:p>
      </dgm:t>
    </dgm:pt>
    <dgm:pt modelId="{8FBF8B21-72F7-401E-A9C9-EF346FD1A41F}" type="pres">
      <dgm:prSet presAssocID="{3001A838-A9EE-4486-A8DF-06166A2B9563}" presName="node" presStyleLbl="node1" presStyleIdx="7" presStyleCnt="8">
        <dgm:presLayoutVars>
          <dgm:bulletEnabled val="1"/>
        </dgm:presLayoutVars>
      </dgm:prSet>
      <dgm:spPr/>
      <dgm:t>
        <a:bodyPr/>
        <a:lstStyle/>
        <a:p>
          <a:endParaRPr lang="en-US"/>
        </a:p>
      </dgm:t>
    </dgm:pt>
  </dgm:ptLst>
  <dgm:cxnLst>
    <dgm:cxn modelId="{B18EE2AC-B0D3-4B75-897F-C301D27FAE0A}" type="presOf" srcId="{ED57EB69-5AC3-4F4C-AB4C-ADF81FCDDE5D}" destId="{4E735BE2-16D5-45EB-A513-D0B16530EA2B}" srcOrd="0" destOrd="0" presId="urn:microsoft.com/office/officeart/2005/8/layout/bProcess3"/>
    <dgm:cxn modelId="{185C1F72-6817-4D4D-8AFB-4F078C478587}" type="presOf" srcId="{3001A838-A9EE-4486-A8DF-06166A2B9563}" destId="{8FBF8B21-72F7-401E-A9C9-EF346FD1A41F}" srcOrd="0" destOrd="0" presId="urn:microsoft.com/office/officeart/2005/8/layout/bProcess3"/>
    <dgm:cxn modelId="{B2B90D07-B0FD-4E52-AF78-44B46BC334BD}" type="presOf" srcId="{9B5BAB7F-CB40-4B98-B8AB-C32EBB566BBE}" destId="{E4F1D052-E7B4-47FB-89C7-90A2EAF31B02}" srcOrd="1" destOrd="0" presId="urn:microsoft.com/office/officeart/2005/8/layout/bProcess3"/>
    <dgm:cxn modelId="{ADE8E576-EDD7-4AD1-AB91-FB9A6C38C31A}" srcId="{7927C08F-E259-445C-80DD-133DE150285E}" destId="{F8E537BE-99A4-4598-9449-4AA8E70E3959}" srcOrd="5" destOrd="0" parTransId="{A601E78A-1222-4862-9AB3-BAC6F5638906}" sibTransId="{868B00A5-BF16-48B6-AC2A-728618BED6A1}"/>
    <dgm:cxn modelId="{5C42BA53-7F8F-4B3A-8ADC-A8C34196220D}" type="presOf" srcId="{7927C08F-E259-445C-80DD-133DE150285E}" destId="{E4CF96C2-6EAC-409C-A52F-B1D5D9FDE757}" srcOrd="0" destOrd="0" presId="urn:microsoft.com/office/officeart/2005/8/layout/bProcess3"/>
    <dgm:cxn modelId="{5E65B44F-160D-4D9D-B018-5A03E9C56B0D}" type="presOf" srcId="{67A79316-CB5F-4CC3-BAA2-D4AC9A800347}" destId="{4BE8FE24-4ADF-4A7B-9065-35EF3772B26E}" srcOrd="1" destOrd="0" presId="urn:microsoft.com/office/officeart/2005/8/layout/bProcess3"/>
    <dgm:cxn modelId="{DE0232B9-5626-412A-A34C-C067CA621EA8}" type="presOf" srcId="{A74FA5BB-B32C-4768-98E1-5DC66A0EBB0F}" destId="{312644D4-7BEA-4519-871B-210A00CDAAC8}" srcOrd="0" destOrd="0" presId="urn:microsoft.com/office/officeart/2005/8/layout/bProcess3"/>
    <dgm:cxn modelId="{E0A205BD-9BF5-46E8-8C80-985207CF87DE}" srcId="{7927C08F-E259-445C-80DD-133DE150285E}" destId="{283CC5F4-C6B6-4389-9E4B-187382757295}" srcOrd="6" destOrd="0" parTransId="{ADA41631-3C51-4AFE-B057-3C07F6815B17}" sibTransId="{659EB94B-F63D-49DE-A355-C08D9C28D762}"/>
    <dgm:cxn modelId="{4B980498-5775-4246-90BC-6A41AF664EC7}" type="presOf" srcId="{9B5BAB7F-CB40-4B98-B8AB-C32EBB566BBE}" destId="{FD153ACF-11AD-465D-B0C1-9CE4C6190FF9}" srcOrd="0" destOrd="0" presId="urn:microsoft.com/office/officeart/2005/8/layout/bProcess3"/>
    <dgm:cxn modelId="{5D62D21B-5EBB-430F-B535-7F9BF2F18871}" type="presOf" srcId="{A74FA5BB-B32C-4768-98E1-5DC66A0EBB0F}" destId="{8E6D08C5-73AE-4A59-BD3B-88815018CDAE}" srcOrd="1" destOrd="0" presId="urn:microsoft.com/office/officeart/2005/8/layout/bProcess3"/>
    <dgm:cxn modelId="{60F244F7-102B-4B79-AB56-687A56B017A2}" type="presOf" srcId="{EEDAE0E3-980B-4348-B9BA-F9D21E63221C}" destId="{FDA5E6A0-E630-48C7-A6A1-F233D4C350EA}" srcOrd="1" destOrd="0" presId="urn:microsoft.com/office/officeart/2005/8/layout/bProcess3"/>
    <dgm:cxn modelId="{EA9E775D-A1E0-4947-8FBC-8C300A1B34A5}" type="presOf" srcId="{F8E537BE-99A4-4598-9449-4AA8E70E3959}" destId="{994701F5-0698-439E-BD71-9E70B836AA87}" srcOrd="0" destOrd="0" presId="urn:microsoft.com/office/officeart/2005/8/layout/bProcess3"/>
    <dgm:cxn modelId="{079E8DD3-B6DF-450A-9ADB-919A439F8E7C}" srcId="{7927C08F-E259-445C-80DD-133DE150285E}" destId="{514771D9-A28F-4C1C-8B67-AF21233FD92F}" srcOrd="3" destOrd="0" parTransId="{10F5399F-5F2E-4511-B60D-90B134DFBF6F}" sibTransId="{BA4AD1C4-D923-467A-889E-CBD8005CB560}"/>
    <dgm:cxn modelId="{69046D25-6911-4855-9964-100936C7304F}" type="presOf" srcId="{D212A804-DC93-4FB8-BB3A-971B16E0DF08}" destId="{DE8801AD-A8DD-43E1-881E-F4A4BA4A7458}" srcOrd="0" destOrd="0" presId="urn:microsoft.com/office/officeart/2005/8/layout/bProcess3"/>
    <dgm:cxn modelId="{AC0591A8-2B92-486E-A87D-66B949516981}" type="presOf" srcId="{868B00A5-BF16-48B6-AC2A-728618BED6A1}" destId="{7CF4660D-9D4C-45A3-A3D7-5DEEF3207FC7}" srcOrd="0" destOrd="0" presId="urn:microsoft.com/office/officeart/2005/8/layout/bProcess3"/>
    <dgm:cxn modelId="{E6F48D18-B703-49E2-B8B0-5028F5F46C2F}" type="presOf" srcId="{514771D9-A28F-4C1C-8B67-AF21233FD92F}" destId="{9A8C33B9-C586-4E85-9252-7FD9EBF99D8D}" srcOrd="0" destOrd="0" presId="urn:microsoft.com/office/officeart/2005/8/layout/bProcess3"/>
    <dgm:cxn modelId="{F9D36246-DD38-480B-907C-C3524A7B4BCD}" type="presOf" srcId="{67A79316-CB5F-4CC3-BAA2-D4AC9A800347}" destId="{AC5855B5-6C99-4798-93D3-9717E50ED24D}" srcOrd="0" destOrd="0" presId="urn:microsoft.com/office/officeart/2005/8/layout/bProcess3"/>
    <dgm:cxn modelId="{9E687EED-02C0-4B4C-92ED-8AE0B2688DD0}" type="presOf" srcId="{EEDAE0E3-980B-4348-B9BA-F9D21E63221C}" destId="{790DC326-DC36-472B-AEFC-1BFB1F96E079}" srcOrd="0" destOrd="0" presId="urn:microsoft.com/office/officeart/2005/8/layout/bProcess3"/>
    <dgm:cxn modelId="{E6706AA0-1D15-4C12-8320-9B7FF2163F3D}" type="presOf" srcId="{AA2FA293-DED5-4112-827A-ECF2784CC0D6}" destId="{C3CE9948-EB52-415A-A381-DEFE54991D93}" srcOrd="0" destOrd="0" presId="urn:microsoft.com/office/officeart/2005/8/layout/bProcess3"/>
    <dgm:cxn modelId="{C8E63478-E67C-4724-9705-D805D35348CE}" srcId="{7927C08F-E259-445C-80DD-133DE150285E}" destId="{AA2FA293-DED5-4112-827A-ECF2784CC0D6}" srcOrd="2" destOrd="0" parTransId="{387B019C-5467-4780-A800-911CCBFFC8AB}" sibTransId="{EEDAE0E3-980B-4348-B9BA-F9D21E63221C}"/>
    <dgm:cxn modelId="{9ABD7CBE-6E18-4836-A91E-BC31C4484033}" type="presOf" srcId="{BA4AD1C4-D923-467A-889E-CBD8005CB560}" destId="{A4E4B595-F06C-43C5-97FF-7A8488485AC7}" srcOrd="1" destOrd="0" presId="urn:microsoft.com/office/officeart/2005/8/layout/bProcess3"/>
    <dgm:cxn modelId="{93E50730-2B0C-45B0-98B0-EDEE85865421}" srcId="{7927C08F-E259-445C-80DD-133DE150285E}" destId="{3001A838-A9EE-4486-A8DF-06166A2B9563}" srcOrd="7" destOrd="0" parTransId="{5471458D-080D-4EBA-9EE3-21D3C0A85847}" sibTransId="{25B36F1B-EF55-44E8-9473-072AE9C8DAAB}"/>
    <dgm:cxn modelId="{966C149B-494B-4E0E-9DA2-80DF3896CDDD}" type="presOf" srcId="{868B00A5-BF16-48B6-AC2A-728618BED6A1}" destId="{ECE597F5-BC13-4042-A3BF-74634DE52B74}" srcOrd="1" destOrd="0" presId="urn:microsoft.com/office/officeart/2005/8/layout/bProcess3"/>
    <dgm:cxn modelId="{77A1A033-49B1-4F43-A060-A9F140BED2CF}" type="presOf" srcId="{BA4AD1C4-D923-467A-889E-CBD8005CB560}" destId="{41EF3222-4C7E-4696-B6AB-98D1857FC514}" srcOrd="0" destOrd="0" presId="urn:microsoft.com/office/officeart/2005/8/layout/bProcess3"/>
    <dgm:cxn modelId="{FC7A1FC3-F81A-4880-A8BD-7947BE08A584}" srcId="{7927C08F-E259-445C-80DD-133DE150285E}" destId="{D212A804-DC93-4FB8-BB3A-971B16E0DF08}" srcOrd="4" destOrd="0" parTransId="{51E1A681-C7E2-443C-84FD-C9F5AAD4F747}" sibTransId="{67A79316-CB5F-4CC3-BAA2-D4AC9A800347}"/>
    <dgm:cxn modelId="{C45817E4-CC13-4303-86B1-924752A15231}" type="presOf" srcId="{283CC5F4-C6B6-4389-9E4B-187382757295}" destId="{3905C14C-BD85-4165-A20A-519BC6D7D9ED}" srcOrd="0" destOrd="0" presId="urn:microsoft.com/office/officeart/2005/8/layout/bProcess3"/>
    <dgm:cxn modelId="{C881276F-B48A-4C44-A0B4-FFC04C3E8647}" srcId="{7927C08F-E259-445C-80DD-133DE150285E}" destId="{ED57EB69-5AC3-4F4C-AB4C-ADF81FCDDE5D}" srcOrd="0" destOrd="0" parTransId="{B8A863ED-318A-4E8D-9896-795C2B71C15D}" sibTransId="{9B5BAB7F-CB40-4B98-B8AB-C32EBB566BBE}"/>
    <dgm:cxn modelId="{9C347588-FEEA-44C0-BDA8-61A4389D877C}" type="presOf" srcId="{FA3B10FB-6255-490F-A3BF-FA1C7E7E2EBE}" destId="{0B87A305-8D1F-4ED9-A85E-2D81D8C4A231}" srcOrd="0" destOrd="0" presId="urn:microsoft.com/office/officeart/2005/8/layout/bProcess3"/>
    <dgm:cxn modelId="{B00F9B13-1060-423E-A4C4-F4BA6554C00D}" type="presOf" srcId="{659EB94B-F63D-49DE-A355-C08D9C28D762}" destId="{3B80FF50-8261-4990-8AE2-796D16FEE269}" srcOrd="1" destOrd="0" presId="urn:microsoft.com/office/officeart/2005/8/layout/bProcess3"/>
    <dgm:cxn modelId="{54A881F8-A353-48D8-8C42-9A29A1F21DA7}" srcId="{7927C08F-E259-445C-80DD-133DE150285E}" destId="{FA3B10FB-6255-490F-A3BF-FA1C7E7E2EBE}" srcOrd="1" destOrd="0" parTransId="{F4F940DA-A723-4888-864F-99F3CB9C3991}" sibTransId="{A74FA5BB-B32C-4768-98E1-5DC66A0EBB0F}"/>
    <dgm:cxn modelId="{FDE6C4D2-2A6A-42B0-9DF7-956FCDA2FBE5}" type="presOf" srcId="{659EB94B-F63D-49DE-A355-C08D9C28D762}" destId="{CB7F8EDE-B95F-4D59-A835-FD9601DE52C0}" srcOrd="0" destOrd="0" presId="urn:microsoft.com/office/officeart/2005/8/layout/bProcess3"/>
    <dgm:cxn modelId="{410F4AC8-DF3F-4B28-91DB-8C67EE984FAA}" type="presParOf" srcId="{E4CF96C2-6EAC-409C-A52F-B1D5D9FDE757}" destId="{4E735BE2-16D5-45EB-A513-D0B16530EA2B}" srcOrd="0" destOrd="0" presId="urn:microsoft.com/office/officeart/2005/8/layout/bProcess3"/>
    <dgm:cxn modelId="{5F2C874F-9D70-492A-B626-0DF984910380}" type="presParOf" srcId="{E4CF96C2-6EAC-409C-A52F-B1D5D9FDE757}" destId="{FD153ACF-11AD-465D-B0C1-9CE4C6190FF9}" srcOrd="1" destOrd="0" presId="urn:microsoft.com/office/officeart/2005/8/layout/bProcess3"/>
    <dgm:cxn modelId="{CFB29F74-BF12-4829-A92F-05088019C40C}" type="presParOf" srcId="{FD153ACF-11AD-465D-B0C1-9CE4C6190FF9}" destId="{E4F1D052-E7B4-47FB-89C7-90A2EAF31B02}" srcOrd="0" destOrd="0" presId="urn:microsoft.com/office/officeart/2005/8/layout/bProcess3"/>
    <dgm:cxn modelId="{F9CEB330-9582-47D0-B5FA-7365B379E873}" type="presParOf" srcId="{E4CF96C2-6EAC-409C-A52F-B1D5D9FDE757}" destId="{0B87A305-8D1F-4ED9-A85E-2D81D8C4A231}" srcOrd="2" destOrd="0" presId="urn:microsoft.com/office/officeart/2005/8/layout/bProcess3"/>
    <dgm:cxn modelId="{244E0934-0BC2-435C-AC31-9658C858D9E0}" type="presParOf" srcId="{E4CF96C2-6EAC-409C-A52F-B1D5D9FDE757}" destId="{312644D4-7BEA-4519-871B-210A00CDAAC8}" srcOrd="3" destOrd="0" presId="urn:microsoft.com/office/officeart/2005/8/layout/bProcess3"/>
    <dgm:cxn modelId="{721533B3-9868-4B45-AC0B-B2CE9F278E29}" type="presParOf" srcId="{312644D4-7BEA-4519-871B-210A00CDAAC8}" destId="{8E6D08C5-73AE-4A59-BD3B-88815018CDAE}" srcOrd="0" destOrd="0" presId="urn:microsoft.com/office/officeart/2005/8/layout/bProcess3"/>
    <dgm:cxn modelId="{14FC154A-CD4A-4CC4-8833-BFA02E464625}" type="presParOf" srcId="{E4CF96C2-6EAC-409C-A52F-B1D5D9FDE757}" destId="{C3CE9948-EB52-415A-A381-DEFE54991D93}" srcOrd="4" destOrd="0" presId="urn:microsoft.com/office/officeart/2005/8/layout/bProcess3"/>
    <dgm:cxn modelId="{FD68C445-B72F-4591-B2D1-0CC06DC75FE7}" type="presParOf" srcId="{E4CF96C2-6EAC-409C-A52F-B1D5D9FDE757}" destId="{790DC326-DC36-472B-AEFC-1BFB1F96E079}" srcOrd="5" destOrd="0" presId="urn:microsoft.com/office/officeart/2005/8/layout/bProcess3"/>
    <dgm:cxn modelId="{98D4539A-1A89-4ABA-B98E-F77562B5759E}" type="presParOf" srcId="{790DC326-DC36-472B-AEFC-1BFB1F96E079}" destId="{FDA5E6A0-E630-48C7-A6A1-F233D4C350EA}" srcOrd="0" destOrd="0" presId="urn:microsoft.com/office/officeart/2005/8/layout/bProcess3"/>
    <dgm:cxn modelId="{7FE9F44F-1966-4048-B25C-BA92620402B1}" type="presParOf" srcId="{E4CF96C2-6EAC-409C-A52F-B1D5D9FDE757}" destId="{9A8C33B9-C586-4E85-9252-7FD9EBF99D8D}" srcOrd="6" destOrd="0" presId="urn:microsoft.com/office/officeart/2005/8/layout/bProcess3"/>
    <dgm:cxn modelId="{B1A2E211-600C-482D-B804-7A2DA13E226C}" type="presParOf" srcId="{E4CF96C2-6EAC-409C-A52F-B1D5D9FDE757}" destId="{41EF3222-4C7E-4696-B6AB-98D1857FC514}" srcOrd="7" destOrd="0" presId="urn:microsoft.com/office/officeart/2005/8/layout/bProcess3"/>
    <dgm:cxn modelId="{C3D0B489-ADF6-407B-9C08-369B70E7965E}" type="presParOf" srcId="{41EF3222-4C7E-4696-B6AB-98D1857FC514}" destId="{A4E4B595-F06C-43C5-97FF-7A8488485AC7}" srcOrd="0" destOrd="0" presId="urn:microsoft.com/office/officeart/2005/8/layout/bProcess3"/>
    <dgm:cxn modelId="{106ECF8A-6F0B-4647-A3BD-476FB5FCFB4C}" type="presParOf" srcId="{E4CF96C2-6EAC-409C-A52F-B1D5D9FDE757}" destId="{DE8801AD-A8DD-43E1-881E-F4A4BA4A7458}" srcOrd="8" destOrd="0" presId="urn:microsoft.com/office/officeart/2005/8/layout/bProcess3"/>
    <dgm:cxn modelId="{4E9243F0-025B-47B3-80A7-2C083D985232}" type="presParOf" srcId="{E4CF96C2-6EAC-409C-A52F-B1D5D9FDE757}" destId="{AC5855B5-6C99-4798-93D3-9717E50ED24D}" srcOrd="9" destOrd="0" presId="urn:microsoft.com/office/officeart/2005/8/layout/bProcess3"/>
    <dgm:cxn modelId="{B9F9D7BC-7CAA-4494-82EB-9E41D32310F5}" type="presParOf" srcId="{AC5855B5-6C99-4798-93D3-9717E50ED24D}" destId="{4BE8FE24-4ADF-4A7B-9065-35EF3772B26E}" srcOrd="0" destOrd="0" presId="urn:microsoft.com/office/officeart/2005/8/layout/bProcess3"/>
    <dgm:cxn modelId="{2857C29D-39C9-4AB3-89F1-2F5310C3CAC2}" type="presParOf" srcId="{E4CF96C2-6EAC-409C-A52F-B1D5D9FDE757}" destId="{994701F5-0698-439E-BD71-9E70B836AA87}" srcOrd="10" destOrd="0" presId="urn:microsoft.com/office/officeart/2005/8/layout/bProcess3"/>
    <dgm:cxn modelId="{4EB18CE3-438C-4011-BF5E-B02F76D1640B}" type="presParOf" srcId="{E4CF96C2-6EAC-409C-A52F-B1D5D9FDE757}" destId="{7CF4660D-9D4C-45A3-A3D7-5DEEF3207FC7}" srcOrd="11" destOrd="0" presId="urn:microsoft.com/office/officeart/2005/8/layout/bProcess3"/>
    <dgm:cxn modelId="{7AB7492A-4909-4A33-9071-F42245D27204}" type="presParOf" srcId="{7CF4660D-9D4C-45A3-A3D7-5DEEF3207FC7}" destId="{ECE597F5-BC13-4042-A3BF-74634DE52B74}" srcOrd="0" destOrd="0" presId="urn:microsoft.com/office/officeart/2005/8/layout/bProcess3"/>
    <dgm:cxn modelId="{95586E12-CA32-4812-8768-1F12E46EECDF}" type="presParOf" srcId="{E4CF96C2-6EAC-409C-A52F-B1D5D9FDE757}" destId="{3905C14C-BD85-4165-A20A-519BC6D7D9ED}" srcOrd="12" destOrd="0" presId="urn:microsoft.com/office/officeart/2005/8/layout/bProcess3"/>
    <dgm:cxn modelId="{CAEEFD06-2242-4A99-AF59-325F3F7BFB7C}" type="presParOf" srcId="{E4CF96C2-6EAC-409C-A52F-B1D5D9FDE757}" destId="{CB7F8EDE-B95F-4D59-A835-FD9601DE52C0}" srcOrd="13" destOrd="0" presId="urn:microsoft.com/office/officeart/2005/8/layout/bProcess3"/>
    <dgm:cxn modelId="{B9EDC114-718C-4BD0-9C87-78FB143B12C9}" type="presParOf" srcId="{CB7F8EDE-B95F-4D59-A835-FD9601DE52C0}" destId="{3B80FF50-8261-4990-8AE2-796D16FEE269}" srcOrd="0" destOrd="0" presId="urn:microsoft.com/office/officeart/2005/8/layout/bProcess3"/>
    <dgm:cxn modelId="{11ABC9E9-4DD0-4C45-A6BE-FED848CE8649}" type="presParOf" srcId="{E4CF96C2-6EAC-409C-A52F-B1D5D9FDE757}" destId="{8FBF8B21-72F7-401E-A9C9-EF346FD1A41F}"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238DC7-B21F-4CB7-9E0A-9B7CF5879BC0}"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PR"/>
        </a:p>
      </dgm:t>
    </dgm:pt>
    <dgm:pt modelId="{69F24291-D516-4355-86A0-2AA21E1F31DC}">
      <dgm:prSet phldrT="[Text]"/>
      <dgm:spPr/>
      <dgm:t>
        <a:bodyPr/>
        <a:lstStyle/>
        <a:p>
          <a:r>
            <a:rPr lang="es-PR" dirty="0" smtClean="0"/>
            <a:t>Los números pares acaban en:</a:t>
          </a:r>
          <a:endParaRPr lang="es-PR" dirty="0"/>
        </a:p>
      </dgm:t>
    </dgm:pt>
    <dgm:pt modelId="{9A9E9372-FDC3-4836-8D1E-C077407C0F2D}" type="parTrans" cxnId="{92385FC7-52F5-4F90-9BBE-9364D4FF8032}">
      <dgm:prSet/>
      <dgm:spPr/>
      <dgm:t>
        <a:bodyPr/>
        <a:lstStyle/>
        <a:p>
          <a:endParaRPr lang="es-PR"/>
        </a:p>
      </dgm:t>
    </dgm:pt>
    <dgm:pt modelId="{AB201C61-B299-4EAD-9519-3B866BA574A5}" type="sibTrans" cxnId="{92385FC7-52F5-4F90-9BBE-9364D4FF8032}">
      <dgm:prSet/>
      <dgm:spPr/>
      <dgm:t>
        <a:bodyPr/>
        <a:lstStyle/>
        <a:p>
          <a:endParaRPr lang="es-PR"/>
        </a:p>
      </dgm:t>
    </dgm:pt>
    <dgm:pt modelId="{C319EDA8-AE3D-41E9-931B-5CE50021E0CA}">
      <dgm:prSet phldrT="[Text]" custT="1"/>
      <dgm:spPr/>
      <dgm:t>
        <a:bodyPr/>
        <a:lstStyle/>
        <a:p>
          <a:r>
            <a:rPr lang="es-PR" sz="8800" dirty="0" smtClean="0">
              <a:solidFill>
                <a:srgbClr val="0066FF"/>
              </a:solidFill>
            </a:rPr>
            <a:t>0</a:t>
          </a:r>
          <a:r>
            <a:rPr lang="es-PR" sz="8800" dirty="0" smtClean="0"/>
            <a:t>, </a:t>
          </a:r>
          <a:r>
            <a:rPr lang="es-PR" sz="8800" dirty="0" smtClean="0">
              <a:solidFill>
                <a:srgbClr val="FF0000"/>
              </a:solidFill>
            </a:rPr>
            <a:t>2</a:t>
          </a:r>
          <a:r>
            <a:rPr lang="es-PR" sz="8800" dirty="0" smtClean="0"/>
            <a:t>, </a:t>
          </a:r>
          <a:r>
            <a:rPr lang="es-PR" sz="8800" dirty="0" smtClean="0">
              <a:solidFill>
                <a:srgbClr val="00CC00"/>
              </a:solidFill>
            </a:rPr>
            <a:t>4</a:t>
          </a:r>
          <a:r>
            <a:rPr lang="es-PR" sz="8800" dirty="0" smtClean="0"/>
            <a:t>, </a:t>
          </a:r>
          <a:r>
            <a:rPr lang="es-PR" sz="8800" dirty="0" smtClean="0">
              <a:solidFill>
                <a:srgbClr val="7030A0"/>
              </a:solidFill>
            </a:rPr>
            <a:t>6</a:t>
          </a:r>
          <a:r>
            <a:rPr lang="es-PR" sz="8800" dirty="0" smtClean="0"/>
            <a:t> ,</a:t>
          </a:r>
          <a:r>
            <a:rPr lang="es-PR" sz="8800" dirty="0" smtClean="0">
              <a:solidFill>
                <a:srgbClr val="33CCCC"/>
              </a:solidFill>
            </a:rPr>
            <a:t>8</a:t>
          </a:r>
          <a:endParaRPr lang="es-PR" sz="8800" dirty="0">
            <a:solidFill>
              <a:srgbClr val="33CCCC"/>
            </a:solidFill>
          </a:endParaRPr>
        </a:p>
      </dgm:t>
    </dgm:pt>
    <dgm:pt modelId="{F44D1C05-05DF-44F9-A048-17A84C4CF404}" type="parTrans" cxnId="{1B4C834A-A9B3-469E-B207-35E16D048C89}">
      <dgm:prSet/>
      <dgm:spPr/>
      <dgm:t>
        <a:bodyPr/>
        <a:lstStyle/>
        <a:p>
          <a:endParaRPr lang="es-PR"/>
        </a:p>
      </dgm:t>
    </dgm:pt>
    <dgm:pt modelId="{BDBBACD2-5DD2-4EA3-8478-A7FD7224066A}" type="sibTrans" cxnId="{1B4C834A-A9B3-469E-B207-35E16D048C89}">
      <dgm:prSet/>
      <dgm:spPr/>
      <dgm:t>
        <a:bodyPr/>
        <a:lstStyle/>
        <a:p>
          <a:endParaRPr lang="es-PR"/>
        </a:p>
      </dgm:t>
    </dgm:pt>
    <dgm:pt modelId="{07C5E2F3-D7C8-4924-9674-9ECA271EA98D}">
      <dgm:prSet phldrT="[Text]"/>
      <dgm:spPr/>
      <dgm:t>
        <a:bodyPr/>
        <a:lstStyle/>
        <a:p>
          <a:r>
            <a:rPr lang="es-PR" dirty="0" smtClean="0"/>
            <a:t>Los números impares terminan en:</a:t>
          </a:r>
          <a:endParaRPr lang="es-PR" dirty="0"/>
        </a:p>
      </dgm:t>
    </dgm:pt>
    <dgm:pt modelId="{BD177468-C90A-4653-BA05-89897898C2CA}" type="parTrans" cxnId="{43F5845A-BBF4-47EF-BBBD-D13961B361F9}">
      <dgm:prSet/>
      <dgm:spPr/>
      <dgm:t>
        <a:bodyPr/>
        <a:lstStyle/>
        <a:p>
          <a:endParaRPr lang="es-PR"/>
        </a:p>
      </dgm:t>
    </dgm:pt>
    <dgm:pt modelId="{5008E253-7EE5-4A50-9541-198121BD9F3F}" type="sibTrans" cxnId="{43F5845A-BBF4-47EF-BBBD-D13961B361F9}">
      <dgm:prSet/>
      <dgm:spPr/>
      <dgm:t>
        <a:bodyPr/>
        <a:lstStyle/>
        <a:p>
          <a:endParaRPr lang="es-PR"/>
        </a:p>
      </dgm:t>
    </dgm:pt>
    <dgm:pt modelId="{702A40A1-FB7A-47AF-AF4C-EC3539FAD8EA}">
      <dgm:prSet phldrT="[Text]" custT="1"/>
      <dgm:spPr/>
      <dgm:t>
        <a:bodyPr/>
        <a:lstStyle/>
        <a:p>
          <a:r>
            <a:rPr lang="es-PR" sz="8800" dirty="0" smtClean="0">
              <a:solidFill>
                <a:srgbClr val="FF00FF"/>
              </a:solidFill>
            </a:rPr>
            <a:t>1</a:t>
          </a:r>
          <a:r>
            <a:rPr lang="es-PR" sz="8800" dirty="0" smtClean="0"/>
            <a:t> ,</a:t>
          </a:r>
          <a:r>
            <a:rPr lang="es-PR" sz="8800" dirty="0" smtClean="0">
              <a:solidFill>
                <a:srgbClr val="0070C0"/>
              </a:solidFill>
            </a:rPr>
            <a:t>3</a:t>
          </a:r>
          <a:r>
            <a:rPr lang="es-PR" sz="8800" dirty="0" smtClean="0"/>
            <a:t>, </a:t>
          </a:r>
          <a:r>
            <a:rPr lang="es-PR" sz="8800" dirty="0" smtClean="0">
              <a:solidFill>
                <a:srgbClr val="A50021"/>
              </a:solidFill>
            </a:rPr>
            <a:t>5</a:t>
          </a:r>
          <a:r>
            <a:rPr lang="es-PR" sz="8800" dirty="0" smtClean="0"/>
            <a:t>, </a:t>
          </a:r>
          <a:r>
            <a:rPr lang="es-PR" sz="8800" dirty="0" smtClean="0">
              <a:solidFill>
                <a:schemeClr val="accent2"/>
              </a:solidFill>
            </a:rPr>
            <a:t>7</a:t>
          </a:r>
          <a:r>
            <a:rPr lang="es-PR" sz="8800" dirty="0" smtClean="0"/>
            <a:t> ,</a:t>
          </a:r>
          <a:r>
            <a:rPr lang="es-PR" sz="8800" dirty="0" smtClean="0">
              <a:solidFill>
                <a:srgbClr val="FFC000"/>
              </a:solidFill>
            </a:rPr>
            <a:t>9</a:t>
          </a:r>
          <a:endParaRPr lang="es-PR" sz="8800" dirty="0">
            <a:solidFill>
              <a:srgbClr val="FFC000"/>
            </a:solidFill>
          </a:endParaRPr>
        </a:p>
      </dgm:t>
    </dgm:pt>
    <dgm:pt modelId="{5827FB77-71EF-4FB4-86BB-05200D8003C9}" type="parTrans" cxnId="{C98EC830-0301-4B31-8436-D96CDF202B4E}">
      <dgm:prSet/>
      <dgm:spPr/>
      <dgm:t>
        <a:bodyPr/>
        <a:lstStyle/>
        <a:p>
          <a:endParaRPr lang="es-PR"/>
        </a:p>
      </dgm:t>
    </dgm:pt>
    <dgm:pt modelId="{3169AB89-605E-4B2E-99CD-628E8CE2EE25}" type="sibTrans" cxnId="{C98EC830-0301-4B31-8436-D96CDF202B4E}">
      <dgm:prSet/>
      <dgm:spPr/>
      <dgm:t>
        <a:bodyPr/>
        <a:lstStyle/>
        <a:p>
          <a:endParaRPr lang="es-PR"/>
        </a:p>
      </dgm:t>
    </dgm:pt>
    <dgm:pt modelId="{7B40368C-B11B-4532-AA8A-71F47F94276D}" type="pres">
      <dgm:prSet presAssocID="{C5238DC7-B21F-4CB7-9E0A-9B7CF5879BC0}" presName="Name0" presStyleCnt="0">
        <dgm:presLayoutVars>
          <dgm:chMax/>
          <dgm:chPref/>
          <dgm:dir/>
        </dgm:presLayoutVars>
      </dgm:prSet>
      <dgm:spPr/>
      <dgm:t>
        <a:bodyPr/>
        <a:lstStyle/>
        <a:p>
          <a:endParaRPr lang="es-PR"/>
        </a:p>
      </dgm:t>
    </dgm:pt>
    <dgm:pt modelId="{A8D19416-5654-4CC1-BAA9-358D068038EF}" type="pres">
      <dgm:prSet presAssocID="{69F24291-D516-4355-86A0-2AA21E1F31DC}" presName="parenttextcomposite" presStyleCnt="0"/>
      <dgm:spPr/>
    </dgm:pt>
    <dgm:pt modelId="{37C1D871-2569-4DA3-A716-E09C7B3CBD32}" type="pres">
      <dgm:prSet presAssocID="{69F24291-D516-4355-86A0-2AA21E1F31DC}" presName="parenttext" presStyleLbl="revTx" presStyleIdx="0" presStyleCnt="2">
        <dgm:presLayoutVars>
          <dgm:chMax/>
          <dgm:chPref val="2"/>
          <dgm:bulletEnabled val="1"/>
        </dgm:presLayoutVars>
      </dgm:prSet>
      <dgm:spPr/>
      <dgm:t>
        <a:bodyPr/>
        <a:lstStyle/>
        <a:p>
          <a:endParaRPr lang="es-PR"/>
        </a:p>
      </dgm:t>
    </dgm:pt>
    <dgm:pt modelId="{661EA634-B325-4D6C-BA95-402BD534FDFC}" type="pres">
      <dgm:prSet presAssocID="{69F24291-D516-4355-86A0-2AA21E1F31DC}" presName="composite" presStyleCnt="0"/>
      <dgm:spPr/>
    </dgm:pt>
    <dgm:pt modelId="{473FB826-DA77-4A03-AFF2-CE9E0E11BCB5}" type="pres">
      <dgm:prSet presAssocID="{69F24291-D516-4355-86A0-2AA21E1F31DC}" presName="chevron1" presStyleLbl="alignNode1" presStyleIdx="0" presStyleCnt="14"/>
      <dgm:spPr/>
    </dgm:pt>
    <dgm:pt modelId="{1269D995-F6A4-45E6-980E-DD150DC46DD6}" type="pres">
      <dgm:prSet presAssocID="{69F24291-D516-4355-86A0-2AA21E1F31DC}" presName="chevron2" presStyleLbl="alignNode1" presStyleIdx="1" presStyleCnt="14"/>
      <dgm:spPr/>
    </dgm:pt>
    <dgm:pt modelId="{FA232E21-4A73-4AE0-8204-D165492D26F5}" type="pres">
      <dgm:prSet presAssocID="{69F24291-D516-4355-86A0-2AA21E1F31DC}" presName="chevron3" presStyleLbl="alignNode1" presStyleIdx="2" presStyleCnt="14"/>
      <dgm:spPr/>
    </dgm:pt>
    <dgm:pt modelId="{9EA82CC7-B74A-41F7-8061-2323E583C29D}" type="pres">
      <dgm:prSet presAssocID="{69F24291-D516-4355-86A0-2AA21E1F31DC}" presName="chevron4" presStyleLbl="alignNode1" presStyleIdx="3" presStyleCnt="14"/>
      <dgm:spPr/>
    </dgm:pt>
    <dgm:pt modelId="{DC285E36-B856-42E9-91B3-24D07E3DCC63}" type="pres">
      <dgm:prSet presAssocID="{69F24291-D516-4355-86A0-2AA21E1F31DC}" presName="chevron5" presStyleLbl="alignNode1" presStyleIdx="4" presStyleCnt="14"/>
      <dgm:spPr/>
    </dgm:pt>
    <dgm:pt modelId="{C68C45CC-10BE-4BE2-8CB1-FDDC798DC478}" type="pres">
      <dgm:prSet presAssocID="{69F24291-D516-4355-86A0-2AA21E1F31DC}" presName="chevron6" presStyleLbl="alignNode1" presStyleIdx="5" presStyleCnt="14"/>
      <dgm:spPr/>
    </dgm:pt>
    <dgm:pt modelId="{80DD1E84-2BE9-4D99-8002-0BE88DD48B1B}" type="pres">
      <dgm:prSet presAssocID="{69F24291-D516-4355-86A0-2AA21E1F31DC}" presName="chevron7" presStyleLbl="alignNode1" presStyleIdx="6" presStyleCnt="14"/>
      <dgm:spPr/>
    </dgm:pt>
    <dgm:pt modelId="{9255A7BC-2CE7-410B-B110-FF07C13DCBAE}" type="pres">
      <dgm:prSet presAssocID="{69F24291-D516-4355-86A0-2AA21E1F31DC}" presName="childtext" presStyleLbl="solidFgAcc1" presStyleIdx="0" presStyleCnt="2">
        <dgm:presLayoutVars>
          <dgm:chMax/>
          <dgm:chPref val="0"/>
          <dgm:bulletEnabled val="1"/>
        </dgm:presLayoutVars>
      </dgm:prSet>
      <dgm:spPr/>
      <dgm:t>
        <a:bodyPr/>
        <a:lstStyle/>
        <a:p>
          <a:endParaRPr lang="es-PR"/>
        </a:p>
      </dgm:t>
    </dgm:pt>
    <dgm:pt modelId="{F91B7766-DB0B-4017-ADA4-9C09EC190949}" type="pres">
      <dgm:prSet presAssocID="{AB201C61-B299-4EAD-9519-3B866BA574A5}" presName="sibTrans" presStyleCnt="0"/>
      <dgm:spPr/>
    </dgm:pt>
    <dgm:pt modelId="{F3D0F555-1031-4B6F-B452-50A467ECD3A5}" type="pres">
      <dgm:prSet presAssocID="{07C5E2F3-D7C8-4924-9674-9ECA271EA98D}" presName="parenttextcomposite" presStyleCnt="0"/>
      <dgm:spPr/>
    </dgm:pt>
    <dgm:pt modelId="{FFF9F9D4-CC29-43B2-BED6-8EF4F58508ED}" type="pres">
      <dgm:prSet presAssocID="{07C5E2F3-D7C8-4924-9674-9ECA271EA98D}" presName="parenttext" presStyleLbl="revTx" presStyleIdx="1" presStyleCnt="2">
        <dgm:presLayoutVars>
          <dgm:chMax/>
          <dgm:chPref val="2"/>
          <dgm:bulletEnabled val="1"/>
        </dgm:presLayoutVars>
      </dgm:prSet>
      <dgm:spPr/>
      <dgm:t>
        <a:bodyPr/>
        <a:lstStyle/>
        <a:p>
          <a:endParaRPr lang="es-PR"/>
        </a:p>
      </dgm:t>
    </dgm:pt>
    <dgm:pt modelId="{7DEE137D-14EE-44AE-98BB-8AD41509777A}" type="pres">
      <dgm:prSet presAssocID="{07C5E2F3-D7C8-4924-9674-9ECA271EA98D}" presName="composite" presStyleCnt="0"/>
      <dgm:spPr/>
    </dgm:pt>
    <dgm:pt modelId="{0C880626-0428-4E79-B319-AADE24CF15DA}" type="pres">
      <dgm:prSet presAssocID="{07C5E2F3-D7C8-4924-9674-9ECA271EA98D}" presName="chevron1" presStyleLbl="alignNode1" presStyleIdx="7" presStyleCnt="14"/>
      <dgm:spPr/>
    </dgm:pt>
    <dgm:pt modelId="{703901BD-DD7C-494D-A745-D89EA0D6A62E}" type="pres">
      <dgm:prSet presAssocID="{07C5E2F3-D7C8-4924-9674-9ECA271EA98D}" presName="chevron2" presStyleLbl="alignNode1" presStyleIdx="8" presStyleCnt="14"/>
      <dgm:spPr/>
    </dgm:pt>
    <dgm:pt modelId="{6C053D5B-6C91-494F-9421-BAC22A6E2400}" type="pres">
      <dgm:prSet presAssocID="{07C5E2F3-D7C8-4924-9674-9ECA271EA98D}" presName="chevron3" presStyleLbl="alignNode1" presStyleIdx="9" presStyleCnt="14"/>
      <dgm:spPr/>
    </dgm:pt>
    <dgm:pt modelId="{F54BC289-4A23-4ED7-AF69-00795195A64F}" type="pres">
      <dgm:prSet presAssocID="{07C5E2F3-D7C8-4924-9674-9ECA271EA98D}" presName="chevron4" presStyleLbl="alignNode1" presStyleIdx="10" presStyleCnt="14"/>
      <dgm:spPr/>
    </dgm:pt>
    <dgm:pt modelId="{2FEEDB2B-95BB-41D6-BA46-67DB4240D66A}" type="pres">
      <dgm:prSet presAssocID="{07C5E2F3-D7C8-4924-9674-9ECA271EA98D}" presName="chevron5" presStyleLbl="alignNode1" presStyleIdx="11" presStyleCnt="14"/>
      <dgm:spPr/>
    </dgm:pt>
    <dgm:pt modelId="{B001FF01-C2B3-4C98-B88F-7E4E11B6C28C}" type="pres">
      <dgm:prSet presAssocID="{07C5E2F3-D7C8-4924-9674-9ECA271EA98D}" presName="chevron6" presStyleLbl="alignNode1" presStyleIdx="12" presStyleCnt="14"/>
      <dgm:spPr/>
    </dgm:pt>
    <dgm:pt modelId="{C8869DD2-1C57-4BDC-ADA5-2378E1497EA6}" type="pres">
      <dgm:prSet presAssocID="{07C5E2F3-D7C8-4924-9674-9ECA271EA98D}" presName="chevron7" presStyleLbl="alignNode1" presStyleIdx="13" presStyleCnt="14"/>
      <dgm:spPr/>
    </dgm:pt>
    <dgm:pt modelId="{F034DACB-FAAA-479C-9DF9-5F0709F9FA38}" type="pres">
      <dgm:prSet presAssocID="{07C5E2F3-D7C8-4924-9674-9ECA271EA98D}" presName="childtext" presStyleLbl="solidFgAcc1" presStyleIdx="1" presStyleCnt="2">
        <dgm:presLayoutVars>
          <dgm:chMax/>
          <dgm:chPref val="0"/>
          <dgm:bulletEnabled val="1"/>
        </dgm:presLayoutVars>
      </dgm:prSet>
      <dgm:spPr/>
      <dgm:t>
        <a:bodyPr/>
        <a:lstStyle/>
        <a:p>
          <a:endParaRPr lang="es-PR"/>
        </a:p>
      </dgm:t>
    </dgm:pt>
  </dgm:ptLst>
  <dgm:cxnLst>
    <dgm:cxn modelId="{FDD74916-9541-4D93-8A67-BC538271BC57}" type="presOf" srcId="{07C5E2F3-D7C8-4924-9674-9ECA271EA98D}" destId="{FFF9F9D4-CC29-43B2-BED6-8EF4F58508ED}" srcOrd="0" destOrd="0" presId="urn:microsoft.com/office/officeart/2008/layout/VerticalAccentList"/>
    <dgm:cxn modelId="{7FCDA5BE-80D1-4D57-8F12-E35DC30CCF6B}" type="presOf" srcId="{C319EDA8-AE3D-41E9-931B-5CE50021E0CA}" destId="{9255A7BC-2CE7-410B-B110-FF07C13DCBAE}" srcOrd="0" destOrd="0" presId="urn:microsoft.com/office/officeart/2008/layout/VerticalAccentList"/>
    <dgm:cxn modelId="{58E453E2-4AF7-40C0-ACEC-B06490247B63}" type="presOf" srcId="{702A40A1-FB7A-47AF-AF4C-EC3539FAD8EA}" destId="{F034DACB-FAAA-479C-9DF9-5F0709F9FA38}" srcOrd="0" destOrd="0" presId="urn:microsoft.com/office/officeart/2008/layout/VerticalAccentList"/>
    <dgm:cxn modelId="{92385FC7-52F5-4F90-9BBE-9364D4FF8032}" srcId="{C5238DC7-B21F-4CB7-9E0A-9B7CF5879BC0}" destId="{69F24291-D516-4355-86A0-2AA21E1F31DC}" srcOrd="0" destOrd="0" parTransId="{9A9E9372-FDC3-4836-8D1E-C077407C0F2D}" sibTransId="{AB201C61-B299-4EAD-9519-3B866BA574A5}"/>
    <dgm:cxn modelId="{43F5845A-BBF4-47EF-BBBD-D13961B361F9}" srcId="{C5238DC7-B21F-4CB7-9E0A-9B7CF5879BC0}" destId="{07C5E2F3-D7C8-4924-9674-9ECA271EA98D}" srcOrd="1" destOrd="0" parTransId="{BD177468-C90A-4653-BA05-89897898C2CA}" sibTransId="{5008E253-7EE5-4A50-9541-198121BD9F3F}"/>
    <dgm:cxn modelId="{72286096-8592-452C-B04B-DDCD304B83B7}" type="presOf" srcId="{69F24291-D516-4355-86A0-2AA21E1F31DC}" destId="{37C1D871-2569-4DA3-A716-E09C7B3CBD32}" srcOrd="0" destOrd="0" presId="urn:microsoft.com/office/officeart/2008/layout/VerticalAccentList"/>
    <dgm:cxn modelId="{C98EC830-0301-4B31-8436-D96CDF202B4E}" srcId="{07C5E2F3-D7C8-4924-9674-9ECA271EA98D}" destId="{702A40A1-FB7A-47AF-AF4C-EC3539FAD8EA}" srcOrd="0" destOrd="0" parTransId="{5827FB77-71EF-4FB4-86BB-05200D8003C9}" sibTransId="{3169AB89-605E-4B2E-99CD-628E8CE2EE25}"/>
    <dgm:cxn modelId="{1B4C834A-A9B3-469E-B207-35E16D048C89}" srcId="{69F24291-D516-4355-86A0-2AA21E1F31DC}" destId="{C319EDA8-AE3D-41E9-931B-5CE50021E0CA}" srcOrd="0" destOrd="0" parTransId="{F44D1C05-05DF-44F9-A048-17A84C4CF404}" sibTransId="{BDBBACD2-5DD2-4EA3-8478-A7FD7224066A}"/>
    <dgm:cxn modelId="{2510F540-0E83-4EB7-AD95-DF4CD1EFEC09}" type="presOf" srcId="{C5238DC7-B21F-4CB7-9E0A-9B7CF5879BC0}" destId="{7B40368C-B11B-4532-AA8A-71F47F94276D}" srcOrd="0" destOrd="0" presId="urn:microsoft.com/office/officeart/2008/layout/VerticalAccentList"/>
    <dgm:cxn modelId="{D60F4675-AD9D-4CD9-AE22-9B839391AC01}" type="presParOf" srcId="{7B40368C-B11B-4532-AA8A-71F47F94276D}" destId="{A8D19416-5654-4CC1-BAA9-358D068038EF}" srcOrd="0" destOrd="0" presId="urn:microsoft.com/office/officeart/2008/layout/VerticalAccentList"/>
    <dgm:cxn modelId="{4E0B9123-BB20-4A9A-94F2-B0D553085E78}" type="presParOf" srcId="{A8D19416-5654-4CC1-BAA9-358D068038EF}" destId="{37C1D871-2569-4DA3-A716-E09C7B3CBD32}" srcOrd="0" destOrd="0" presId="urn:microsoft.com/office/officeart/2008/layout/VerticalAccentList"/>
    <dgm:cxn modelId="{FAB19DD9-5E8E-4570-9E2A-18CFB0E6579B}" type="presParOf" srcId="{7B40368C-B11B-4532-AA8A-71F47F94276D}" destId="{661EA634-B325-4D6C-BA95-402BD534FDFC}" srcOrd="1" destOrd="0" presId="urn:microsoft.com/office/officeart/2008/layout/VerticalAccentList"/>
    <dgm:cxn modelId="{DD78E1E6-16FF-432C-9B15-2E386E9D39F6}" type="presParOf" srcId="{661EA634-B325-4D6C-BA95-402BD534FDFC}" destId="{473FB826-DA77-4A03-AFF2-CE9E0E11BCB5}" srcOrd="0" destOrd="0" presId="urn:microsoft.com/office/officeart/2008/layout/VerticalAccentList"/>
    <dgm:cxn modelId="{CB49E08C-B25E-49E1-A546-97B73FB8C40F}" type="presParOf" srcId="{661EA634-B325-4D6C-BA95-402BD534FDFC}" destId="{1269D995-F6A4-45E6-980E-DD150DC46DD6}" srcOrd="1" destOrd="0" presId="urn:microsoft.com/office/officeart/2008/layout/VerticalAccentList"/>
    <dgm:cxn modelId="{9CB23AC6-1A84-4AFF-8D1B-CD9D82F6267E}" type="presParOf" srcId="{661EA634-B325-4D6C-BA95-402BD534FDFC}" destId="{FA232E21-4A73-4AE0-8204-D165492D26F5}" srcOrd="2" destOrd="0" presId="urn:microsoft.com/office/officeart/2008/layout/VerticalAccentList"/>
    <dgm:cxn modelId="{3D3E87A6-AE8D-4489-96B2-5491F3DA7310}" type="presParOf" srcId="{661EA634-B325-4D6C-BA95-402BD534FDFC}" destId="{9EA82CC7-B74A-41F7-8061-2323E583C29D}" srcOrd="3" destOrd="0" presId="urn:microsoft.com/office/officeart/2008/layout/VerticalAccentList"/>
    <dgm:cxn modelId="{F63E46D5-A203-42DF-A89F-A570C5A52471}" type="presParOf" srcId="{661EA634-B325-4D6C-BA95-402BD534FDFC}" destId="{DC285E36-B856-42E9-91B3-24D07E3DCC63}" srcOrd="4" destOrd="0" presId="urn:microsoft.com/office/officeart/2008/layout/VerticalAccentList"/>
    <dgm:cxn modelId="{5796AD84-66BE-4709-9C8E-D801E18EC964}" type="presParOf" srcId="{661EA634-B325-4D6C-BA95-402BD534FDFC}" destId="{C68C45CC-10BE-4BE2-8CB1-FDDC798DC478}" srcOrd="5" destOrd="0" presId="urn:microsoft.com/office/officeart/2008/layout/VerticalAccentList"/>
    <dgm:cxn modelId="{26FE6A05-2448-499C-9B9A-13644433BA5F}" type="presParOf" srcId="{661EA634-B325-4D6C-BA95-402BD534FDFC}" destId="{80DD1E84-2BE9-4D99-8002-0BE88DD48B1B}" srcOrd="6" destOrd="0" presId="urn:microsoft.com/office/officeart/2008/layout/VerticalAccentList"/>
    <dgm:cxn modelId="{2644EDCB-1CC6-49AE-8EA0-AF444E128278}" type="presParOf" srcId="{661EA634-B325-4D6C-BA95-402BD534FDFC}" destId="{9255A7BC-2CE7-410B-B110-FF07C13DCBAE}" srcOrd="7" destOrd="0" presId="urn:microsoft.com/office/officeart/2008/layout/VerticalAccentList"/>
    <dgm:cxn modelId="{031EBE07-B74F-42F3-A523-31230A8ECD80}" type="presParOf" srcId="{7B40368C-B11B-4532-AA8A-71F47F94276D}" destId="{F91B7766-DB0B-4017-ADA4-9C09EC190949}" srcOrd="2" destOrd="0" presId="urn:microsoft.com/office/officeart/2008/layout/VerticalAccentList"/>
    <dgm:cxn modelId="{22B87723-5BFB-481E-BE33-9F7A7A8C9231}" type="presParOf" srcId="{7B40368C-B11B-4532-AA8A-71F47F94276D}" destId="{F3D0F555-1031-4B6F-B452-50A467ECD3A5}" srcOrd="3" destOrd="0" presId="urn:microsoft.com/office/officeart/2008/layout/VerticalAccentList"/>
    <dgm:cxn modelId="{4F90DD69-EA5B-4B0D-881E-D23FFEFBFF5F}" type="presParOf" srcId="{F3D0F555-1031-4B6F-B452-50A467ECD3A5}" destId="{FFF9F9D4-CC29-43B2-BED6-8EF4F58508ED}" srcOrd="0" destOrd="0" presId="urn:microsoft.com/office/officeart/2008/layout/VerticalAccentList"/>
    <dgm:cxn modelId="{8144EDA6-606F-4DCF-BCE3-63461EEB698D}" type="presParOf" srcId="{7B40368C-B11B-4532-AA8A-71F47F94276D}" destId="{7DEE137D-14EE-44AE-98BB-8AD41509777A}" srcOrd="4" destOrd="0" presId="urn:microsoft.com/office/officeart/2008/layout/VerticalAccentList"/>
    <dgm:cxn modelId="{5CB735B3-48E0-4D38-9C97-76DB7E24F6CB}" type="presParOf" srcId="{7DEE137D-14EE-44AE-98BB-8AD41509777A}" destId="{0C880626-0428-4E79-B319-AADE24CF15DA}" srcOrd="0" destOrd="0" presId="urn:microsoft.com/office/officeart/2008/layout/VerticalAccentList"/>
    <dgm:cxn modelId="{CA53BC04-CAB6-4E9D-B586-33B398DE863F}" type="presParOf" srcId="{7DEE137D-14EE-44AE-98BB-8AD41509777A}" destId="{703901BD-DD7C-494D-A745-D89EA0D6A62E}" srcOrd="1" destOrd="0" presId="urn:microsoft.com/office/officeart/2008/layout/VerticalAccentList"/>
    <dgm:cxn modelId="{D6A80F4C-8735-468B-9412-05C81008BDF9}" type="presParOf" srcId="{7DEE137D-14EE-44AE-98BB-8AD41509777A}" destId="{6C053D5B-6C91-494F-9421-BAC22A6E2400}" srcOrd="2" destOrd="0" presId="urn:microsoft.com/office/officeart/2008/layout/VerticalAccentList"/>
    <dgm:cxn modelId="{FEF0CF6F-DD2E-483E-8671-A54707740A96}" type="presParOf" srcId="{7DEE137D-14EE-44AE-98BB-8AD41509777A}" destId="{F54BC289-4A23-4ED7-AF69-00795195A64F}" srcOrd="3" destOrd="0" presId="urn:microsoft.com/office/officeart/2008/layout/VerticalAccentList"/>
    <dgm:cxn modelId="{7717A3EB-026A-4E16-94ED-D28DAD862D5E}" type="presParOf" srcId="{7DEE137D-14EE-44AE-98BB-8AD41509777A}" destId="{2FEEDB2B-95BB-41D6-BA46-67DB4240D66A}" srcOrd="4" destOrd="0" presId="urn:microsoft.com/office/officeart/2008/layout/VerticalAccentList"/>
    <dgm:cxn modelId="{5F865FDD-C67E-490F-AD55-E4049D635AC7}" type="presParOf" srcId="{7DEE137D-14EE-44AE-98BB-8AD41509777A}" destId="{B001FF01-C2B3-4C98-B88F-7E4E11B6C28C}" srcOrd="5" destOrd="0" presId="urn:microsoft.com/office/officeart/2008/layout/VerticalAccentList"/>
    <dgm:cxn modelId="{25CAB299-AB65-4F70-B1BF-D88666FF3A8F}" type="presParOf" srcId="{7DEE137D-14EE-44AE-98BB-8AD41509777A}" destId="{C8869DD2-1C57-4BDC-ADA5-2378E1497EA6}" srcOrd="6" destOrd="0" presId="urn:microsoft.com/office/officeart/2008/layout/VerticalAccentList"/>
    <dgm:cxn modelId="{090E0271-2F5E-480B-832B-A41972323E28}" type="presParOf" srcId="{7DEE137D-14EE-44AE-98BB-8AD41509777A}" destId="{F034DACB-FAAA-479C-9DF9-5F0709F9FA3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DEB0F-E010-4EFD-9D6D-D67FA01D8EC9}" type="doc">
      <dgm:prSet loTypeId="urn:microsoft.com/office/officeart/2005/8/layout/radial5" loCatId="cycle" qsTypeId="urn:microsoft.com/office/officeart/2005/8/quickstyle/3d2" qsCatId="3D" csTypeId="urn:microsoft.com/office/officeart/2005/8/colors/accent2_2" csCatId="accent2" phldr="1"/>
      <dgm:spPr/>
      <dgm:t>
        <a:bodyPr/>
        <a:lstStyle/>
        <a:p>
          <a:endParaRPr lang="es-PR"/>
        </a:p>
      </dgm:t>
    </dgm:pt>
    <dgm:pt modelId="{C9C558F0-3965-40FE-82F1-FA11A523E044}">
      <dgm:prSet phldrT="[Text]"/>
      <dgm:spPr/>
      <dgm:t>
        <a:bodyPr/>
        <a:lstStyle/>
        <a:p>
          <a:r>
            <a:rPr lang="es-PR" dirty="0" smtClean="0"/>
            <a:t>Números Pares</a:t>
          </a:r>
          <a:endParaRPr lang="es-PR" dirty="0"/>
        </a:p>
      </dgm:t>
    </dgm:pt>
    <dgm:pt modelId="{8FC91EFD-2090-47E8-93EC-8FF1BFD536A5}" type="parTrans" cxnId="{FE3B1723-BD60-4EBE-B10C-CBCDEEF2BBD5}">
      <dgm:prSet/>
      <dgm:spPr/>
      <dgm:t>
        <a:bodyPr/>
        <a:lstStyle/>
        <a:p>
          <a:endParaRPr lang="es-PR"/>
        </a:p>
      </dgm:t>
    </dgm:pt>
    <dgm:pt modelId="{B43D892C-4E7A-483C-976D-1BC852CE9B8D}" type="sibTrans" cxnId="{FE3B1723-BD60-4EBE-B10C-CBCDEEF2BBD5}">
      <dgm:prSet/>
      <dgm:spPr/>
      <dgm:t>
        <a:bodyPr/>
        <a:lstStyle/>
        <a:p>
          <a:endParaRPr lang="es-PR"/>
        </a:p>
      </dgm:t>
    </dgm:pt>
    <dgm:pt modelId="{3BD1360B-5909-4A8E-A477-CE3B19A05BA8}">
      <dgm:prSet phldrT="[Text]"/>
      <dgm:spPr/>
      <dgm:t>
        <a:bodyPr/>
        <a:lstStyle/>
        <a:p>
          <a:r>
            <a:rPr lang="es-PR" dirty="0" smtClean="0"/>
            <a:t>2</a:t>
          </a:r>
          <a:endParaRPr lang="es-PR" dirty="0"/>
        </a:p>
      </dgm:t>
    </dgm:pt>
    <dgm:pt modelId="{04E611B9-BBD7-4A1E-AF25-C41A1B25308D}" type="parTrans" cxnId="{C46B1FEC-7C0B-4771-BA61-FDA22F1FEF52}">
      <dgm:prSet/>
      <dgm:spPr/>
      <dgm:t>
        <a:bodyPr/>
        <a:lstStyle/>
        <a:p>
          <a:endParaRPr lang="es-PR"/>
        </a:p>
      </dgm:t>
    </dgm:pt>
    <dgm:pt modelId="{DBF60F11-2365-4CB6-9562-C826EC7063AD}" type="sibTrans" cxnId="{C46B1FEC-7C0B-4771-BA61-FDA22F1FEF52}">
      <dgm:prSet/>
      <dgm:spPr/>
      <dgm:t>
        <a:bodyPr/>
        <a:lstStyle/>
        <a:p>
          <a:endParaRPr lang="es-PR"/>
        </a:p>
      </dgm:t>
    </dgm:pt>
    <dgm:pt modelId="{5DEC7321-D7AF-4FB8-BE02-4AB0830E7D2B}">
      <dgm:prSet phldrT="[Text]"/>
      <dgm:spPr/>
      <dgm:t>
        <a:bodyPr/>
        <a:lstStyle/>
        <a:p>
          <a:endParaRPr lang="es-PR"/>
        </a:p>
      </dgm:t>
    </dgm:pt>
    <dgm:pt modelId="{A0608604-F41E-4990-BED3-8B7BDFE4ABFC}" type="parTrans" cxnId="{64B53685-CF1F-416C-8BA9-AF7250CB1AC7}">
      <dgm:prSet/>
      <dgm:spPr/>
      <dgm:t>
        <a:bodyPr/>
        <a:lstStyle/>
        <a:p>
          <a:endParaRPr lang="es-PR"/>
        </a:p>
      </dgm:t>
    </dgm:pt>
    <dgm:pt modelId="{AF4BE088-CE80-426E-AB2D-DE19E52DD98E}" type="sibTrans" cxnId="{64B53685-CF1F-416C-8BA9-AF7250CB1AC7}">
      <dgm:prSet/>
      <dgm:spPr/>
      <dgm:t>
        <a:bodyPr/>
        <a:lstStyle/>
        <a:p>
          <a:endParaRPr lang="es-PR"/>
        </a:p>
      </dgm:t>
    </dgm:pt>
    <dgm:pt modelId="{B7C3B5F5-EEA3-45DC-BAAB-BA8D7D8B2EE4}">
      <dgm:prSet phldrT="[Text]"/>
      <dgm:spPr/>
      <dgm:t>
        <a:bodyPr/>
        <a:lstStyle/>
        <a:p>
          <a:endParaRPr lang="es-PR"/>
        </a:p>
      </dgm:t>
    </dgm:pt>
    <dgm:pt modelId="{70B74B0E-1AB4-4DE3-ABE5-FE5476864D19}" type="parTrans" cxnId="{77521C1E-37CE-49BF-96DC-134D2CDB5A80}">
      <dgm:prSet/>
      <dgm:spPr/>
      <dgm:t>
        <a:bodyPr/>
        <a:lstStyle/>
        <a:p>
          <a:endParaRPr lang="es-PR"/>
        </a:p>
      </dgm:t>
    </dgm:pt>
    <dgm:pt modelId="{02C2F579-C428-4BE5-B268-2E653835F8E2}" type="sibTrans" cxnId="{77521C1E-37CE-49BF-96DC-134D2CDB5A80}">
      <dgm:prSet/>
      <dgm:spPr/>
      <dgm:t>
        <a:bodyPr/>
        <a:lstStyle/>
        <a:p>
          <a:endParaRPr lang="es-PR"/>
        </a:p>
      </dgm:t>
    </dgm:pt>
    <dgm:pt modelId="{4D582902-752F-40ED-8F80-157F35B9A2FB}">
      <dgm:prSet phldrT="[Text]"/>
      <dgm:spPr/>
      <dgm:t>
        <a:bodyPr/>
        <a:lstStyle/>
        <a:p>
          <a:endParaRPr lang="es-PR"/>
        </a:p>
      </dgm:t>
    </dgm:pt>
    <dgm:pt modelId="{9D9D2E22-A583-4CB6-A981-0FB3DBBF6140}" type="parTrans" cxnId="{BE0388D0-404A-4FB0-BDBC-CF56544F44E2}">
      <dgm:prSet/>
      <dgm:spPr/>
      <dgm:t>
        <a:bodyPr/>
        <a:lstStyle/>
        <a:p>
          <a:endParaRPr lang="es-PR"/>
        </a:p>
      </dgm:t>
    </dgm:pt>
    <dgm:pt modelId="{F972D04D-88DB-47E9-BD23-DBC6B9E58D16}" type="sibTrans" cxnId="{BE0388D0-404A-4FB0-BDBC-CF56544F44E2}">
      <dgm:prSet/>
      <dgm:spPr/>
      <dgm:t>
        <a:bodyPr/>
        <a:lstStyle/>
        <a:p>
          <a:endParaRPr lang="es-PR"/>
        </a:p>
      </dgm:t>
    </dgm:pt>
    <dgm:pt modelId="{FD341F16-319B-4BC6-9130-7EA81C07F241}">
      <dgm:prSet phldrT="[Text]"/>
      <dgm:spPr/>
      <dgm:t>
        <a:bodyPr/>
        <a:lstStyle/>
        <a:p>
          <a:endParaRPr lang="es-PR"/>
        </a:p>
      </dgm:t>
    </dgm:pt>
    <dgm:pt modelId="{03B37D4D-04B4-457C-A44C-3268E1388A1C}" type="parTrans" cxnId="{B3344FE9-66BA-4289-A5CF-7A3572BEE02C}">
      <dgm:prSet/>
      <dgm:spPr/>
      <dgm:t>
        <a:bodyPr/>
        <a:lstStyle/>
        <a:p>
          <a:endParaRPr lang="es-PR"/>
        </a:p>
      </dgm:t>
    </dgm:pt>
    <dgm:pt modelId="{2C3C9897-1FCC-4C48-836A-D58CAF95EB66}" type="sibTrans" cxnId="{B3344FE9-66BA-4289-A5CF-7A3572BEE02C}">
      <dgm:prSet/>
      <dgm:spPr/>
      <dgm:t>
        <a:bodyPr/>
        <a:lstStyle/>
        <a:p>
          <a:endParaRPr lang="es-PR"/>
        </a:p>
      </dgm:t>
    </dgm:pt>
    <dgm:pt modelId="{6E389828-0072-4B0F-8B3D-858CEC9AD01A}">
      <dgm:prSet phldrT="[Text]"/>
      <dgm:spPr/>
      <dgm:t>
        <a:bodyPr/>
        <a:lstStyle/>
        <a:p>
          <a:endParaRPr lang="es-PR"/>
        </a:p>
      </dgm:t>
    </dgm:pt>
    <dgm:pt modelId="{843E098D-BB6D-4B63-9956-08448E3736C0}" type="parTrans" cxnId="{44B5FD64-418D-4B32-B599-E859B516C663}">
      <dgm:prSet/>
      <dgm:spPr/>
      <dgm:t>
        <a:bodyPr/>
        <a:lstStyle/>
        <a:p>
          <a:endParaRPr lang="es-PR"/>
        </a:p>
      </dgm:t>
    </dgm:pt>
    <dgm:pt modelId="{8D3A7426-0877-40A3-A9B4-CE310A769863}" type="sibTrans" cxnId="{44B5FD64-418D-4B32-B599-E859B516C663}">
      <dgm:prSet/>
      <dgm:spPr/>
      <dgm:t>
        <a:bodyPr/>
        <a:lstStyle/>
        <a:p>
          <a:endParaRPr lang="es-PR"/>
        </a:p>
      </dgm:t>
    </dgm:pt>
    <dgm:pt modelId="{15456C29-A349-4032-B84C-C60B1AD12F84}">
      <dgm:prSet phldrT="[Text]"/>
      <dgm:spPr/>
      <dgm:t>
        <a:bodyPr/>
        <a:lstStyle/>
        <a:p>
          <a:endParaRPr lang="es-PR"/>
        </a:p>
      </dgm:t>
    </dgm:pt>
    <dgm:pt modelId="{28BF7AFB-B543-45B4-8904-453EF832B8B8}" type="parTrans" cxnId="{CD0ECD9C-5651-4E98-BF4F-F840805D3252}">
      <dgm:prSet/>
      <dgm:spPr/>
      <dgm:t>
        <a:bodyPr/>
        <a:lstStyle/>
        <a:p>
          <a:endParaRPr lang="es-PR"/>
        </a:p>
      </dgm:t>
    </dgm:pt>
    <dgm:pt modelId="{17D41767-61F8-4351-8573-4C45C0FD2CA2}" type="sibTrans" cxnId="{CD0ECD9C-5651-4E98-BF4F-F840805D3252}">
      <dgm:prSet/>
      <dgm:spPr/>
      <dgm:t>
        <a:bodyPr/>
        <a:lstStyle/>
        <a:p>
          <a:endParaRPr lang="es-PR"/>
        </a:p>
      </dgm:t>
    </dgm:pt>
    <dgm:pt modelId="{D4525572-38FE-4DBF-969E-B97F5216BE29}">
      <dgm:prSet phldrT="[Text]"/>
      <dgm:spPr/>
      <dgm:t>
        <a:bodyPr/>
        <a:lstStyle/>
        <a:p>
          <a:endParaRPr lang="es-PR"/>
        </a:p>
      </dgm:t>
    </dgm:pt>
    <dgm:pt modelId="{9226B1D1-0BFA-4E4A-85B3-8FA4A40ADF71}" type="parTrans" cxnId="{16DA9EC5-DD63-402F-B9C1-CEF72A1CAE2F}">
      <dgm:prSet/>
      <dgm:spPr/>
      <dgm:t>
        <a:bodyPr/>
        <a:lstStyle/>
        <a:p>
          <a:endParaRPr lang="es-PR"/>
        </a:p>
      </dgm:t>
    </dgm:pt>
    <dgm:pt modelId="{922153F1-DC9E-408E-8906-047507C273BD}" type="sibTrans" cxnId="{16DA9EC5-DD63-402F-B9C1-CEF72A1CAE2F}">
      <dgm:prSet/>
      <dgm:spPr/>
      <dgm:t>
        <a:bodyPr/>
        <a:lstStyle/>
        <a:p>
          <a:endParaRPr lang="es-PR"/>
        </a:p>
      </dgm:t>
    </dgm:pt>
    <dgm:pt modelId="{F967EFB1-24EB-4A2F-A3AD-FB6D6ED98FB7}">
      <dgm:prSet phldrT="[Text]"/>
      <dgm:spPr/>
      <dgm:t>
        <a:bodyPr/>
        <a:lstStyle/>
        <a:p>
          <a:endParaRPr lang="es-PR"/>
        </a:p>
      </dgm:t>
    </dgm:pt>
    <dgm:pt modelId="{ADAA19DE-6836-4268-B575-01E5924D031F}" type="parTrans" cxnId="{C69D45EA-C74A-4904-83C4-85C33359EFB7}">
      <dgm:prSet/>
      <dgm:spPr/>
      <dgm:t>
        <a:bodyPr/>
        <a:lstStyle/>
        <a:p>
          <a:endParaRPr lang="es-PR"/>
        </a:p>
      </dgm:t>
    </dgm:pt>
    <dgm:pt modelId="{80BED2D5-E109-432B-A6FB-FD56E784F85A}" type="sibTrans" cxnId="{C69D45EA-C74A-4904-83C4-85C33359EFB7}">
      <dgm:prSet/>
      <dgm:spPr/>
      <dgm:t>
        <a:bodyPr/>
        <a:lstStyle/>
        <a:p>
          <a:endParaRPr lang="es-PR"/>
        </a:p>
      </dgm:t>
    </dgm:pt>
    <dgm:pt modelId="{B2E6E25D-31C5-481F-9594-8F4F692A96C2}">
      <dgm:prSet phldrT="[Text]"/>
      <dgm:spPr/>
      <dgm:t>
        <a:bodyPr/>
        <a:lstStyle/>
        <a:p>
          <a:endParaRPr lang="es-PR"/>
        </a:p>
      </dgm:t>
    </dgm:pt>
    <dgm:pt modelId="{67931F4E-DCF7-4AFD-A0F2-F4AB38941681}" type="parTrans" cxnId="{8EB5555D-4449-4662-92E4-43DE769C50EC}">
      <dgm:prSet/>
      <dgm:spPr/>
      <dgm:t>
        <a:bodyPr/>
        <a:lstStyle/>
        <a:p>
          <a:endParaRPr lang="es-PR"/>
        </a:p>
      </dgm:t>
    </dgm:pt>
    <dgm:pt modelId="{CBFA5253-478C-4442-AF64-2A7D297CD724}" type="sibTrans" cxnId="{8EB5555D-4449-4662-92E4-43DE769C50EC}">
      <dgm:prSet/>
      <dgm:spPr/>
      <dgm:t>
        <a:bodyPr/>
        <a:lstStyle/>
        <a:p>
          <a:endParaRPr lang="es-PR"/>
        </a:p>
      </dgm:t>
    </dgm:pt>
    <dgm:pt modelId="{0FAB6DAD-AD1C-4AAD-BC24-37494F710A12}" type="pres">
      <dgm:prSet presAssocID="{F88DEB0F-E010-4EFD-9D6D-D67FA01D8EC9}" presName="Name0" presStyleCnt="0">
        <dgm:presLayoutVars>
          <dgm:chMax val="1"/>
          <dgm:dir/>
          <dgm:animLvl val="ctr"/>
          <dgm:resizeHandles val="exact"/>
        </dgm:presLayoutVars>
      </dgm:prSet>
      <dgm:spPr/>
      <dgm:t>
        <a:bodyPr/>
        <a:lstStyle/>
        <a:p>
          <a:endParaRPr lang="es-PR"/>
        </a:p>
      </dgm:t>
    </dgm:pt>
    <dgm:pt modelId="{570084DF-F3D0-41F2-BFB9-B55DA65C4FCC}" type="pres">
      <dgm:prSet presAssocID="{C9C558F0-3965-40FE-82F1-FA11A523E044}" presName="centerShape" presStyleLbl="node0" presStyleIdx="0" presStyleCnt="1"/>
      <dgm:spPr/>
      <dgm:t>
        <a:bodyPr/>
        <a:lstStyle/>
        <a:p>
          <a:endParaRPr lang="es-PR"/>
        </a:p>
      </dgm:t>
    </dgm:pt>
    <dgm:pt modelId="{171B787C-4722-41EC-AF59-EDFA8ACCA7F7}" type="pres">
      <dgm:prSet presAssocID="{04E611B9-BBD7-4A1E-AF25-C41A1B25308D}" presName="parTrans" presStyleLbl="sibTrans2D1" presStyleIdx="0" presStyleCnt="10"/>
      <dgm:spPr/>
      <dgm:t>
        <a:bodyPr/>
        <a:lstStyle/>
        <a:p>
          <a:endParaRPr lang="es-PR"/>
        </a:p>
      </dgm:t>
    </dgm:pt>
    <dgm:pt modelId="{0765CB25-FD3D-447E-AABE-5DEEE1A182A0}" type="pres">
      <dgm:prSet presAssocID="{04E611B9-BBD7-4A1E-AF25-C41A1B25308D}" presName="connectorText" presStyleLbl="sibTrans2D1" presStyleIdx="0" presStyleCnt="10"/>
      <dgm:spPr/>
      <dgm:t>
        <a:bodyPr/>
        <a:lstStyle/>
        <a:p>
          <a:endParaRPr lang="es-PR"/>
        </a:p>
      </dgm:t>
    </dgm:pt>
    <dgm:pt modelId="{8B138723-5B2D-4F49-A36C-C0221B51945A}" type="pres">
      <dgm:prSet presAssocID="{3BD1360B-5909-4A8E-A477-CE3B19A05BA8}" presName="node" presStyleLbl="node1" presStyleIdx="0" presStyleCnt="10">
        <dgm:presLayoutVars>
          <dgm:bulletEnabled val="1"/>
        </dgm:presLayoutVars>
      </dgm:prSet>
      <dgm:spPr/>
      <dgm:t>
        <a:bodyPr/>
        <a:lstStyle/>
        <a:p>
          <a:endParaRPr lang="es-PR"/>
        </a:p>
      </dgm:t>
    </dgm:pt>
    <dgm:pt modelId="{22898B36-3657-47E4-AC8D-DA14DEE78EF0}" type="pres">
      <dgm:prSet presAssocID="{70B74B0E-1AB4-4DE3-ABE5-FE5476864D19}" presName="parTrans" presStyleLbl="sibTrans2D1" presStyleIdx="1" presStyleCnt="10"/>
      <dgm:spPr/>
      <dgm:t>
        <a:bodyPr/>
        <a:lstStyle/>
        <a:p>
          <a:endParaRPr lang="es-PR"/>
        </a:p>
      </dgm:t>
    </dgm:pt>
    <dgm:pt modelId="{36883157-61C2-4679-BAD9-C99123A2E90D}" type="pres">
      <dgm:prSet presAssocID="{70B74B0E-1AB4-4DE3-ABE5-FE5476864D19}" presName="connectorText" presStyleLbl="sibTrans2D1" presStyleIdx="1" presStyleCnt="10"/>
      <dgm:spPr/>
      <dgm:t>
        <a:bodyPr/>
        <a:lstStyle/>
        <a:p>
          <a:endParaRPr lang="es-PR"/>
        </a:p>
      </dgm:t>
    </dgm:pt>
    <dgm:pt modelId="{885EC26C-5111-4AAD-B792-C22D71579760}" type="pres">
      <dgm:prSet presAssocID="{B7C3B5F5-EEA3-45DC-BAAB-BA8D7D8B2EE4}" presName="node" presStyleLbl="node1" presStyleIdx="1" presStyleCnt="10">
        <dgm:presLayoutVars>
          <dgm:bulletEnabled val="1"/>
        </dgm:presLayoutVars>
      </dgm:prSet>
      <dgm:spPr/>
      <dgm:t>
        <a:bodyPr/>
        <a:lstStyle/>
        <a:p>
          <a:endParaRPr lang="es-PR"/>
        </a:p>
      </dgm:t>
    </dgm:pt>
    <dgm:pt modelId="{1A19A463-7411-40B9-A1BD-F2FCF3D53178}" type="pres">
      <dgm:prSet presAssocID="{9D9D2E22-A583-4CB6-A981-0FB3DBBF6140}" presName="parTrans" presStyleLbl="sibTrans2D1" presStyleIdx="2" presStyleCnt="10"/>
      <dgm:spPr/>
      <dgm:t>
        <a:bodyPr/>
        <a:lstStyle/>
        <a:p>
          <a:endParaRPr lang="es-PR"/>
        </a:p>
      </dgm:t>
    </dgm:pt>
    <dgm:pt modelId="{C16CAF30-8740-41E8-ABB3-73DD5A604384}" type="pres">
      <dgm:prSet presAssocID="{9D9D2E22-A583-4CB6-A981-0FB3DBBF6140}" presName="connectorText" presStyleLbl="sibTrans2D1" presStyleIdx="2" presStyleCnt="10"/>
      <dgm:spPr/>
      <dgm:t>
        <a:bodyPr/>
        <a:lstStyle/>
        <a:p>
          <a:endParaRPr lang="es-PR"/>
        </a:p>
      </dgm:t>
    </dgm:pt>
    <dgm:pt modelId="{9BE9D0B2-E0A9-4F58-8324-301E8F45CAA7}" type="pres">
      <dgm:prSet presAssocID="{4D582902-752F-40ED-8F80-157F35B9A2FB}" presName="node" presStyleLbl="node1" presStyleIdx="2" presStyleCnt="10">
        <dgm:presLayoutVars>
          <dgm:bulletEnabled val="1"/>
        </dgm:presLayoutVars>
      </dgm:prSet>
      <dgm:spPr/>
      <dgm:t>
        <a:bodyPr/>
        <a:lstStyle/>
        <a:p>
          <a:endParaRPr lang="es-PR"/>
        </a:p>
      </dgm:t>
    </dgm:pt>
    <dgm:pt modelId="{B3DFE09F-F7F6-45BD-A97A-26311D3EA77B}" type="pres">
      <dgm:prSet presAssocID="{03B37D4D-04B4-457C-A44C-3268E1388A1C}" presName="parTrans" presStyleLbl="sibTrans2D1" presStyleIdx="3" presStyleCnt="10"/>
      <dgm:spPr/>
      <dgm:t>
        <a:bodyPr/>
        <a:lstStyle/>
        <a:p>
          <a:endParaRPr lang="es-PR"/>
        </a:p>
      </dgm:t>
    </dgm:pt>
    <dgm:pt modelId="{0F6F290B-D3CA-4247-A4ED-C2B9CEDC15D8}" type="pres">
      <dgm:prSet presAssocID="{03B37D4D-04B4-457C-A44C-3268E1388A1C}" presName="connectorText" presStyleLbl="sibTrans2D1" presStyleIdx="3" presStyleCnt="10"/>
      <dgm:spPr/>
      <dgm:t>
        <a:bodyPr/>
        <a:lstStyle/>
        <a:p>
          <a:endParaRPr lang="es-PR"/>
        </a:p>
      </dgm:t>
    </dgm:pt>
    <dgm:pt modelId="{C6D5CE25-3FE7-46BE-A6FF-9C6AF50988BB}" type="pres">
      <dgm:prSet presAssocID="{FD341F16-319B-4BC6-9130-7EA81C07F241}" presName="node" presStyleLbl="node1" presStyleIdx="3" presStyleCnt="10">
        <dgm:presLayoutVars>
          <dgm:bulletEnabled val="1"/>
        </dgm:presLayoutVars>
      </dgm:prSet>
      <dgm:spPr/>
      <dgm:t>
        <a:bodyPr/>
        <a:lstStyle/>
        <a:p>
          <a:endParaRPr lang="es-PR"/>
        </a:p>
      </dgm:t>
    </dgm:pt>
    <dgm:pt modelId="{DEC38DAD-02B5-435E-9B01-FF463A25179B}" type="pres">
      <dgm:prSet presAssocID="{843E098D-BB6D-4B63-9956-08448E3736C0}" presName="parTrans" presStyleLbl="sibTrans2D1" presStyleIdx="4" presStyleCnt="10"/>
      <dgm:spPr/>
      <dgm:t>
        <a:bodyPr/>
        <a:lstStyle/>
        <a:p>
          <a:endParaRPr lang="es-PR"/>
        </a:p>
      </dgm:t>
    </dgm:pt>
    <dgm:pt modelId="{5F43E332-46BC-46A6-8459-F2E82FE68319}" type="pres">
      <dgm:prSet presAssocID="{843E098D-BB6D-4B63-9956-08448E3736C0}" presName="connectorText" presStyleLbl="sibTrans2D1" presStyleIdx="4" presStyleCnt="10"/>
      <dgm:spPr/>
      <dgm:t>
        <a:bodyPr/>
        <a:lstStyle/>
        <a:p>
          <a:endParaRPr lang="es-PR"/>
        </a:p>
      </dgm:t>
    </dgm:pt>
    <dgm:pt modelId="{04F60842-3058-48A0-9236-8F8C6D7A1230}" type="pres">
      <dgm:prSet presAssocID="{6E389828-0072-4B0F-8B3D-858CEC9AD01A}" presName="node" presStyleLbl="node1" presStyleIdx="4" presStyleCnt="10">
        <dgm:presLayoutVars>
          <dgm:bulletEnabled val="1"/>
        </dgm:presLayoutVars>
      </dgm:prSet>
      <dgm:spPr/>
      <dgm:t>
        <a:bodyPr/>
        <a:lstStyle/>
        <a:p>
          <a:endParaRPr lang="es-PR"/>
        </a:p>
      </dgm:t>
    </dgm:pt>
    <dgm:pt modelId="{A340875A-0A00-4F4E-9611-BFB2290C8C0F}" type="pres">
      <dgm:prSet presAssocID="{28BF7AFB-B543-45B4-8904-453EF832B8B8}" presName="parTrans" presStyleLbl="sibTrans2D1" presStyleIdx="5" presStyleCnt="10"/>
      <dgm:spPr/>
      <dgm:t>
        <a:bodyPr/>
        <a:lstStyle/>
        <a:p>
          <a:endParaRPr lang="es-PR"/>
        </a:p>
      </dgm:t>
    </dgm:pt>
    <dgm:pt modelId="{7B5B7689-C5AD-44B8-82E0-2F9F84F8DB93}" type="pres">
      <dgm:prSet presAssocID="{28BF7AFB-B543-45B4-8904-453EF832B8B8}" presName="connectorText" presStyleLbl="sibTrans2D1" presStyleIdx="5" presStyleCnt="10"/>
      <dgm:spPr/>
      <dgm:t>
        <a:bodyPr/>
        <a:lstStyle/>
        <a:p>
          <a:endParaRPr lang="es-PR"/>
        </a:p>
      </dgm:t>
    </dgm:pt>
    <dgm:pt modelId="{5C9F4C70-716B-4F70-8B27-4BC55E9E7E2B}" type="pres">
      <dgm:prSet presAssocID="{15456C29-A349-4032-B84C-C60B1AD12F84}" presName="node" presStyleLbl="node1" presStyleIdx="5" presStyleCnt="10">
        <dgm:presLayoutVars>
          <dgm:bulletEnabled val="1"/>
        </dgm:presLayoutVars>
      </dgm:prSet>
      <dgm:spPr/>
      <dgm:t>
        <a:bodyPr/>
        <a:lstStyle/>
        <a:p>
          <a:endParaRPr lang="es-PR"/>
        </a:p>
      </dgm:t>
    </dgm:pt>
    <dgm:pt modelId="{E444D85F-6AEA-403D-B2EB-EE7025598CCF}" type="pres">
      <dgm:prSet presAssocID="{9226B1D1-0BFA-4E4A-85B3-8FA4A40ADF71}" presName="parTrans" presStyleLbl="sibTrans2D1" presStyleIdx="6" presStyleCnt="10"/>
      <dgm:spPr/>
      <dgm:t>
        <a:bodyPr/>
        <a:lstStyle/>
        <a:p>
          <a:endParaRPr lang="es-PR"/>
        </a:p>
      </dgm:t>
    </dgm:pt>
    <dgm:pt modelId="{3CC6D622-7D4D-430C-9D05-D921AB2A9892}" type="pres">
      <dgm:prSet presAssocID="{9226B1D1-0BFA-4E4A-85B3-8FA4A40ADF71}" presName="connectorText" presStyleLbl="sibTrans2D1" presStyleIdx="6" presStyleCnt="10"/>
      <dgm:spPr/>
      <dgm:t>
        <a:bodyPr/>
        <a:lstStyle/>
        <a:p>
          <a:endParaRPr lang="es-PR"/>
        </a:p>
      </dgm:t>
    </dgm:pt>
    <dgm:pt modelId="{E796D7C2-A033-4CAF-8402-43C519A9D40A}" type="pres">
      <dgm:prSet presAssocID="{D4525572-38FE-4DBF-969E-B97F5216BE29}" presName="node" presStyleLbl="node1" presStyleIdx="6" presStyleCnt="10">
        <dgm:presLayoutVars>
          <dgm:bulletEnabled val="1"/>
        </dgm:presLayoutVars>
      </dgm:prSet>
      <dgm:spPr/>
      <dgm:t>
        <a:bodyPr/>
        <a:lstStyle/>
        <a:p>
          <a:endParaRPr lang="es-PR"/>
        </a:p>
      </dgm:t>
    </dgm:pt>
    <dgm:pt modelId="{BBD903D3-1FE9-4F4C-8073-CBB51B0AAFE8}" type="pres">
      <dgm:prSet presAssocID="{ADAA19DE-6836-4268-B575-01E5924D031F}" presName="parTrans" presStyleLbl="sibTrans2D1" presStyleIdx="7" presStyleCnt="10"/>
      <dgm:spPr/>
      <dgm:t>
        <a:bodyPr/>
        <a:lstStyle/>
        <a:p>
          <a:endParaRPr lang="es-PR"/>
        </a:p>
      </dgm:t>
    </dgm:pt>
    <dgm:pt modelId="{DED8D408-1078-494D-973E-71708FCB6BA8}" type="pres">
      <dgm:prSet presAssocID="{ADAA19DE-6836-4268-B575-01E5924D031F}" presName="connectorText" presStyleLbl="sibTrans2D1" presStyleIdx="7" presStyleCnt="10"/>
      <dgm:spPr/>
      <dgm:t>
        <a:bodyPr/>
        <a:lstStyle/>
        <a:p>
          <a:endParaRPr lang="es-PR"/>
        </a:p>
      </dgm:t>
    </dgm:pt>
    <dgm:pt modelId="{EF6142D8-CDD1-40D3-AA23-01048B1A09DA}" type="pres">
      <dgm:prSet presAssocID="{F967EFB1-24EB-4A2F-A3AD-FB6D6ED98FB7}" presName="node" presStyleLbl="node1" presStyleIdx="7" presStyleCnt="10">
        <dgm:presLayoutVars>
          <dgm:bulletEnabled val="1"/>
        </dgm:presLayoutVars>
      </dgm:prSet>
      <dgm:spPr/>
      <dgm:t>
        <a:bodyPr/>
        <a:lstStyle/>
        <a:p>
          <a:endParaRPr lang="es-PR"/>
        </a:p>
      </dgm:t>
    </dgm:pt>
    <dgm:pt modelId="{F30CD492-F9A9-4C8A-9F15-0A87167560E0}" type="pres">
      <dgm:prSet presAssocID="{67931F4E-DCF7-4AFD-A0F2-F4AB38941681}" presName="parTrans" presStyleLbl="sibTrans2D1" presStyleIdx="8" presStyleCnt="10"/>
      <dgm:spPr/>
      <dgm:t>
        <a:bodyPr/>
        <a:lstStyle/>
        <a:p>
          <a:endParaRPr lang="es-PR"/>
        </a:p>
      </dgm:t>
    </dgm:pt>
    <dgm:pt modelId="{F6AC7816-A13C-4E10-ADBA-EAEE31C5C2B4}" type="pres">
      <dgm:prSet presAssocID="{67931F4E-DCF7-4AFD-A0F2-F4AB38941681}" presName="connectorText" presStyleLbl="sibTrans2D1" presStyleIdx="8" presStyleCnt="10"/>
      <dgm:spPr/>
      <dgm:t>
        <a:bodyPr/>
        <a:lstStyle/>
        <a:p>
          <a:endParaRPr lang="es-PR"/>
        </a:p>
      </dgm:t>
    </dgm:pt>
    <dgm:pt modelId="{505D4BAA-05AC-4364-934B-381AA534F045}" type="pres">
      <dgm:prSet presAssocID="{B2E6E25D-31C5-481F-9594-8F4F692A96C2}" presName="node" presStyleLbl="node1" presStyleIdx="8" presStyleCnt="10">
        <dgm:presLayoutVars>
          <dgm:bulletEnabled val="1"/>
        </dgm:presLayoutVars>
      </dgm:prSet>
      <dgm:spPr/>
      <dgm:t>
        <a:bodyPr/>
        <a:lstStyle/>
        <a:p>
          <a:endParaRPr lang="es-PR"/>
        </a:p>
      </dgm:t>
    </dgm:pt>
    <dgm:pt modelId="{3EFBA65E-2885-4B17-8CED-A22212036147}" type="pres">
      <dgm:prSet presAssocID="{A0608604-F41E-4990-BED3-8B7BDFE4ABFC}" presName="parTrans" presStyleLbl="sibTrans2D1" presStyleIdx="9" presStyleCnt="10"/>
      <dgm:spPr/>
      <dgm:t>
        <a:bodyPr/>
        <a:lstStyle/>
        <a:p>
          <a:endParaRPr lang="es-PR"/>
        </a:p>
      </dgm:t>
    </dgm:pt>
    <dgm:pt modelId="{51DC51D5-98D2-41E0-8306-7DC06B58F375}" type="pres">
      <dgm:prSet presAssocID="{A0608604-F41E-4990-BED3-8B7BDFE4ABFC}" presName="connectorText" presStyleLbl="sibTrans2D1" presStyleIdx="9" presStyleCnt="10"/>
      <dgm:spPr/>
      <dgm:t>
        <a:bodyPr/>
        <a:lstStyle/>
        <a:p>
          <a:endParaRPr lang="es-PR"/>
        </a:p>
      </dgm:t>
    </dgm:pt>
    <dgm:pt modelId="{4F105FD9-5644-4D19-919A-DDADB31E8669}" type="pres">
      <dgm:prSet presAssocID="{5DEC7321-D7AF-4FB8-BE02-4AB0830E7D2B}" presName="node" presStyleLbl="node1" presStyleIdx="9" presStyleCnt="10">
        <dgm:presLayoutVars>
          <dgm:bulletEnabled val="1"/>
        </dgm:presLayoutVars>
      </dgm:prSet>
      <dgm:spPr/>
      <dgm:t>
        <a:bodyPr/>
        <a:lstStyle/>
        <a:p>
          <a:endParaRPr lang="es-PR"/>
        </a:p>
      </dgm:t>
    </dgm:pt>
  </dgm:ptLst>
  <dgm:cxnLst>
    <dgm:cxn modelId="{CD0ECD9C-5651-4E98-BF4F-F840805D3252}" srcId="{C9C558F0-3965-40FE-82F1-FA11A523E044}" destId="{15456C29-A349-4032-B84C-C60B1AD12F84}" srcOrd="5" destOrd="0" parTransId="{28BF7AFB-B543-45B4-8904-453EF832B8B8}" sibTransId="{17D41767-61F8-4351-8573-4C45C0FD2CA2}"/>
    <dgm:cxn modelId="{EC715B91-4398-48AD-AF25-785631A65C27}" type="presOf" srcId="{C9C558F0-3965-40FE-82F1-FA11A523E044}" destId="{570084DF-F3D0-41F2-BFB9-B55DA65C4FCC}" srcOrd="0" destOrd="0" presId="urn:microsoft.com/office/officeart/2005/8/layout/radial5"/>
    <dgm:cxn modelId="{4D07B20C-9BEF-40C7-AE26-4A6353CA6A0E}" type="presOf" srcId="{B7C3B5F5-EEA3-45DC-BAAB-BA8D7D8B2EE4}" destId="{885EC26C-5111-4AAD-B792-C22D71579760}" srcOrd="0" destOrd="0" presId="urn:microsoft.com/office/officeart/2005/8/layout/radial5"/>
    <dgm:cxn modelId="{11F3E5DE-1A3C-424E-AAFD-6523F2E3915A}" type="presOf" srcId="{28BF7AFB-B543-45B4-8904-453EF832B8B8}" destId="{A340875A-0A00-4F4E-9611-BFB2290C8C0F}" srcOrd="0" destOrd="0" presId="urn:microsoft.com/office/officeart/2005/8/layout/radial5"/>
    <dgm:cxn modelId="{77521C1E-37CE-49BF-96DC-134D2CDB5A80}" srcId="{C9C558F0-3965-40FE-82F1-FA11A523E044}" destId="{B7C3B5F5-EEA3-45DC-BAAB-BA8D7D8B2EE4}" srcOrd="1" destOrd="0" parTransId="{70B74B0E-1AB4-4DE3-ABE5-FE5476864D19}" sibTransId="{02C2F579-C428-4BE5-B268-2E653835F8E2}"/>
    <dgm:cxn modelId="{B3344FE9-66BA-4289-A5CF-7A3572BEE02C}" srcId="{C9C558F0-3965-40FE-82F1-FA11A523E044}" destId="{FD341F16-319B-4BC6-9130-7EA81C07F241}" srcOrd="3" destOrd="0" parTransId="{03B37D4D-04B4-457C-A44C-3268E1388A1C}" sibTransId="{2C3C9897-1FCC-4C48-836A-D58CAF95EB66}"/>
    <dgm:cxn modelId="{B8D686C6-718B-4925-833A-FFA55BC5B9EE}" type="presOf" srcId="{9D9D2E22-A583-4CB6-A981-0FB3DBBF6140}" destId="{C16CAF30-8740-41E8-ABB3-73DD5A604384}" srcOrd="1" destOrd="0" presId="urn:microsoft.com/office/officeart/2005/8/layout/radial5"/>
    <dgm:cxn modelId="{703A69B5-815F-4FC3-909B-8EFCA959F84D}" type="presOf" srcId="{04E611B9-BBD7-4A1E-AF25-C41A1B25308D}" destId="{171B787C-4722-41EC-AF59-EDFA8ACCA7F7}" srcOrd="0" destOrd="0" presId="urn:microsoft.com/office/officeart/2005/8/layout/radial5"/>
    <dgm:cxn modelId="{85024D1E-08B2-4DC8-AEE8-BE12FF028544}" type="presOf" srcId="{9D9D2E22-A583-4CB6-A981-0FB3DBBF6140}" destId="{1A19A463-7411-40B9-A1BD-F2FCF3D53178}" srcOrd="0" destOrd="0" presId="urn:microsoft.com/office/officeart/2005/8/layout/radial5"/>
    <dgm:cxn modelId="{44B5FD64-418D-4B32-B599-E859B516C663}" srcId="{C9C558F0-3965-40FE-82F1-FA11A523E044}" destId="{6E389828-0072-4B0F-8B3D-858CEC9AD01A}" srcOrd="4" destOrd="0" parTransId="{843E098D-BB6D-4B63-9956-08448E3736C0}" sibTransId="{8D3A7426-0877-40A3-A9B4-CE310A769863}"/>
    <dgm:cxn modelId="{149F8460-808E-46EB-BCD8-10F8EC0531F0}" type="presOf" srcId="{70B74B0E-1AB4-4DE3-ABE5-FE5476864D19}" destId="{22898B36-3657-47E4-AC8D-DA14DEE78EF0}" srcOrd="0" destOrd="0" presId="urn:microsoft.com/office/officeart/2005/8/layout/radial5"/>
    <dgm:cxn modelId="{F3F888FE-8CCC-4BDC-BB3A-6A268DEDE52C}" type="presOf" srcId="{67931F4E-DCF7-4AFD-A0F2-F4AB38941681}" destId="{F6AC7816-A13C-4E10-ADBA-EAEE31C5C2B4}" srcOrd="1" destOrd="0" presId="urn:microsoft.com/office/officeart/2005/8/layout/radial5"/>
    <dgm:cxn modelId="{58800E27-9B38-46C2-A5E0-EBC94DA269AA}" type="presOf" srcId="{9226B1D1-0BFA-4E4A-85B3-8FA4A40ADF71}" destId="{E444D85F-6AEA-403D-B2EB-EE7025598CCF}" srcOrd="0" destOrd="0" presId="urn:microsoft.com/office/officeart/2005/8/layout/radial5"/>
    <dgm:cxn modelId="{01B29E90-432B-4F24-A2D7-79F1B5A1AB1D}" type="presOf" srcId="{D4525572-38FE-4DBF-969E-B97F5216BE29}" destId="{E796D7C2-A033-4CAF-8402-43C519A9D40A}" srcOrd="0" destOrd="0" presId="urn:microsoft.com/office/officeart/2005/8/layout/radial5"/>
    <dgm:cxn modelId="{1FCD524E-4D84-4AE3-9460-99D133B487C5}" type="presOf" srcId="{67931F4E-DCF7-4AFD-A0F2-F4AB38941681}" destId="{F30CD492-F9A9-4C8A-9F15-0A87167560E0}" srcOrd="0" destOrd="0" presId="urn:microsoft.com/office/officeart/2005/8/layout/radial5"/>
    <dgm:cxn modelId="{1C04C9D1-2917-465D-87F2-AE9826CB8208}" type="presOf" srcId="{A0608604-F41E-4990-BED3-8B7BDFE4ABFC}" destId="{51DC51D5-98D2-41E0-8306-7DC06B58F375}" srcOrd="1" destOrd="0" presId="urn:microsoft.com/office/officeart/2005/8/layout/radial5"/>
    <dgm:cxn modelId="{2E60A13D-77FF-4195-BA3D-C0286DF13C91}" type="presOf" srcId="{ADAA19DE-6836-4268-B575-01E5924D031F}" destId="{DED8D408-1078-494D-973E-71708FCB6BA8}" srcOrd="1" destOrd="0" presId="urn:microsoft.com/office/officeart/2005/8/layout/radial5"/>
    <dgm:cxn modelId="{6349A2A8-754D-49C6-80C8-06CB60CBE9AB}" type="presOf" srcId="{03B37D4D-04B4-457C-A44C-3268E1388A1C}" destId="{B3DFE09F-F7F6-45BD-A97A-26311D3EA77B}" srcOrd="0" destOrd="0" presId="urn:microsoft.com/office/officeart/2005/8/layout/radial5"/>
    <dgm:cxn modelId="{13CBF919-C712-4FA7-AE95-7CCE172C32BA}" type="presOf" srcId="{15456C29-A349-4032-B84C-C60B1AD12F84}" destId="{5C9F4C70-716B-4F70-8B27-4BC55E9E7E2B}" srcOrd="0" destOrd="0" presId="urn:microsoft.com/office/officeart/2005/8/layout/radial5"/>
    <dgm:cxn modelId="{A578AB7E-418A-4D99-A092-24E730E297C7}" type="presOf" srcId="{5DEC7321-D7AF-4FB8-BE02-4AB0830E7D2B}" destId="{4F105FD9-5644-4D19-919A-DDADB31E8669}" srcOrd="0" destOrd="0" presId="urn:microsoft.com/office/officeart/2005/8/layout/radial5"/>
    <dgm:cxn modelId="{FE3B1723-BD60-4EBE-B10C-CBCDEEF2BBD5}" srcId="{F88DEB0F-E010-4EFD-9D6D-D67FA01D8EC9}" destId="{C9C558F0-3965-40FE-82F1-FA11A523E044}" srcOrd="0" destOrd="0" parTransId="{8FC91EFD-2090-47E8-93EC-8FF1BFD536A5}" sibTransId="{B43D892C-4E7A-483C-976D-1BC852CE9B8D}"/>
    <dgm:cxn modelId="{F72AB7B4-378E-4E38-9409-63031CDCD508}" type="presOf" srcId="{A0608604-F41E-4990-BED3-8B7BDFE4ABFC}" destId="{3EFBA65E-2885-4B17-8CED-A22212036147}" srcOrd="0" destOrd="0" presId="urn:microsoft.com/office/officeart/2005/8/layout/radial5"/>
    <dgm:cxn modelId="{68522B6C-9100-4D5F-81DC-4A4A6E0AF1BA}" type="presOf" srcId="{4D582902-752F-40ED-8F80-157F35B9A2FB}" destId="{9BE9D0B2-E0A9-4F58-8324-301E8F45CAA7}" srcOrd="0" destOrd="0" presId="urn:microsoft.com/office/officeart/2005/8/layout/radial5"/>
    <dgm:cxn modelId="{64B53685-CF1F-416C-8BA9-AF7250CB1AC7}" srcId="{C9C558F0-3965-40FE-82F1-FA11A523E044}" destId="{5DEC7321-D7AF-4FB8-BE02-4AB0830E7D2B}" srcOrd="9" destOrd="0" parTransId="{A0608604-F41E-4990-BED3-8B7BDFE4ABFC}" sibTransId="{AF4BE088-CE80-426E-AB2D-DE19E52DD98E}"/>
    <dgm:cxn modelId="{994C4B88-19AE-4DE3-BFA1-21BA0B3CA2E0}" type="presOf" srcId="{70B74B0E-1AB4-4DE3-ABE5-FE5476864D19}" destId="{36883157-61C2-4679-BAD9-C99123A2E90D}" srcOrd="1" destOrd="0" presId="urn:microsoft.com/office/officeart/2005/8/layout/radial5"/>
    <dgm:cxn modelId="{5F07B1AD-3680-4400-BA05-2626156A47C5}" type="presOf" srcId="{B2E6E25D-31C5-481F-9594-8F4F692A96C2}" destId="{505D4BAA-05AC-4364-934B-381AA534F045}" srcOrd="0" destOrd="0" presId="urn:microsoft.com/office/officeart/2005/8/layout/radial5"/>
    <dgm:cxn modelId="{A8EB06CE-FA83-4F06-A0BE-88F3B4E7476D}" type="presOf" srcId="{FD341F16-319B-4BC6-9130-7EA81C07F241}" destId="{C6D5CE25-3FE7-46BE-A6FF-9C6AF50988BB}" srcOrd="0" destOrd="0" presId="urn:microsoft.com/office/officeart/2005/8/layout/radial5"/>
    <dgm:cxn modelId="{8EB5555D-4449-4662-92E4-43DE769C50EC}" srcId="{C9C558F0-3965-40FE-82F1-FA11A523E044}" destId="{B2E6E25D-31C5-481F-9594-8F4F692A96C2}" srcOrd="8" destOrd="0" parTransId="{67931F4E-DCF7-4AFD-A0F2-F4AB38941681}" sibTransId="{CBFA5253-478C-4442-AF64-2A7D297CD724}"/>
    <dgm:cxn modelId="{EEAF9369-6E02-4434-BEF5-CF4A2724CEE3}" type="presOf" srcId="{F88DEB0F-E010-4EFD-9D6D-D67FA01D8EC9}" destId="{0FAB6DAD-AD1C-4AAD-BC24-37494F710A12}" srcOrd="0" destOrd="0" presId="urn:microsoft.com/office/officeart/2005/8/layout/radial5"/>
    <dgm:cxn modelId="{B97E577D-0010-4047-BD4D-7E6BA9647583}" type="presOf" srcId="{04E611B9-BBD7-4A1E-AF25-C41A1B25308D}" destId="{0765CB25-FD3D-447E-AABE-5DEEE1A182A0}" srcOrd="1" destOrd="0" presId="urn:microsoft.com/office/officeart/2005/8/layout/radial5"/>
    <dgm:cxn modelId="{2BCF24F1-5493-46C1-96BC-0D4DC535EF41}" type="presOf" srcId="{28BF7AFB-B543-45B4-8904-453EF832B8B8}" destId="{7B5B7689-C5AD-44B8-82E0-2F9F84F8DB93}" srcOrd="1" destOrd="0" presId="urn:microsoft.com/office/officeart/2005/8/layout/radial5"/>
    <dgm:cxn modelId="{AF241995-8BDC-414B-9205-E3E4059DF197}" type="presOf" srcId="{F967EFB1-24EB-4A2F-A3AD-FB6D6ED98FB7}" destId="{EF6142D8-CDD1-40D3-AA23-01048B1A09DA}" srcOrd="0" destOrd="0" presId="urn:microsoft.com/office/officeart/2005/8/layout/radial5"/>
    <dgm:cxn modelId="{1CFD5D4C-6E33-4943-B7DA-31442B86D6DC}" type="presOf" srcId="{9226B1D1-0BFA-4E4A-85B3-8FA4A40ADF71}" destId="{3CC6D622-7D4D-430C-9D05-D921AB2A9892}" srcOrd="1" destOrd="0" presId="urn:microsoft.com/office/officeart/2005/8/layout/radial5"/>
    <dgm:cxn modelId="{E6805892-6694-4F63-8875-978777BF5948}" type="presOf" srcId="{03B37D4D-04B4-457C-A44C-3268E1388A1C}" destId="{0F6F290B-D3CA-4247-A4ED-C2B9CEDC15D8}" srcOrd="1" destOrd="0" presId="urn:microsoft.com/office/officeart/2005/8/layout/radial5"/>
    <dgm:cxn modelId="{26C3CF13-17BA-4177-AADD-3AC81E194D0B}" type="presOf" srcId="{3BD1360B-5909-4A8E-A477-CE3B19A05BA8}" destId="{8B138723-5B2D-4F49-A36C-C0221B51945A}" srcOrd="0" destOrd="0" presId="urn:microsoft.com/office/officeart/2005/8/layout/radial5"/>
    <dgm:cxn modelId="{16DA9EC5-DD63-402F-B9C1-CEF72A1CAE2F}" srcId="{C9C558F0-3965-40FE-82F1-FA11A523E044}" destId="{D4525572-38FE-4DBF-969E-B97F5216BE29}" srcOrd="6" destOrd="0" parTransId="{9226B1D1-0BFA-4E4A-85B3-8FA4A40ADF71}" sibTransId="{922153F1-DC9E-408E-8906-047507C273BD}"/>
    <dgm:cxn modelId="{3E75CD70-7879-4523-B475-CA3F00C5607E}" type="presOf" srcId="{843E098D-BB6D-4B63-9956-08448E3736C0}" destId="{5F43E332-46BC-46A6-8459-F2E82FE68319}" srcOrd="1" destOrd="0" presId="urn:microsoft.com/office/officeart/2005/8/layout/radial5"/>
    <dgm:cxn modelId="{007BD891-739D-459E-A679-7C2DC7C8DCE2}" type="presOf" srcId="{6E389828-0072-4B0F-8B3D-858CEC9AD01A}" destId="{04F60842-3058-48A0-9236-8F8C6D7A1230}" srcOrd="0" destOrd="0" presId="urn:microsoft.com/office/officeart/2005/8/layout/radial5"/>
    <dgm:cxn modelId="{BE0388D0-404A-4FB0-BDBC-CF56544F44E2}" srcId="{C9C558F0-3965-40FE-82F1-FA11A523E044}" destId="{4D582902-752F-40ED-8F80-157F35B9A2FB}" srcOrd="2" destOrd="0" parTransId="{9D9D2E22-A583-4CB6-A981-0FB3DBBF6140}" sibTransId="{F972D04D-88DB-47E9-BD23-DBC6B9E58D16}"/>
    <dgm:cxn modelId="{3C1096AF-61AC-40B2-925B-8AD47BEC3D1A}" type="presOf" srcId="{ADAA19DE-6836-4268-B575-01E5924D031F}" destId="{BBD903D3-1FE9-4F4C-8073-CBB51B0AAFE8}" srcOrd="0" destOrd="0" presId="urn:microsoft.com/office/officeart/2005/8/layout/radial5"/>
    <dgm:cxn modelId="{C23074F9-A520-4463-97F2-1BDF4185E950}" type="presOf" srcId="{843E098D-BB6D-4B63-9956-08448E3736C0}" destId="{DEC38DAD-02B5-435E-9B01-FF463A25179B}" srcOrd="0" destOrd="0" presId="urn:microsoft.com/office/officeart/2005/8/layout/radial5"/>
    <dgm:cxn modelId="{C46B1FEC-7C0B-4771-BA61-FDA22F1FEF52}" srcId="{C9C558F0-3965-40FE-82F1-FA11A523E044}" destId="{3BD1360B-5909-4A8E-A477-CE3B19A05BA8}" srcOrd="0" destOrd="0" parTransId="{04E611B9-BBD7-4A1E-AF25-C41A1B25308D}" sibTransId="{DBF60F11-2365-4CB6-9562-C826EC7063AD}"/>
    <dgm:cxn modelId="{C69D45EA-C74A-4904-83C4-85C33359EFB7}" srcId="{C9C558F0-3965-40FE-82F1-FA11A523E044}" destId="{F967EFB1-24EB-4A2F-A3AD-FB6D6ED98FB7}" srcOrd="7" destOrd="0" parTransId="{ADAA19DE-6836-4268-B575-01E5924D031F}" sibTransId="{80BED2D5-E109-432B-A6FB-FD56E784F85A}"/>
    <dgm:cxn modelId="{651DF204-2D0F-4FC3-8C16-3CAF82B4845E}" type="presParOf" srcId="{0FAB6DAD-AD1C-4AAD-BC24-37494F710A12}" destId="{570084DF-F3D0-41F2-BFB9-B55DA65C4FCC}" srcOrd="0" destOrd="0" presId="urn:microsoft.com/office/officeart/2005/8/layout/radial5"/>
    <dgm:cxn modelId="{3A6D417E-D57E-4B00-BDFE-9B98D807ECE7}" type="presParOf" srcId="{0FAB6DAD-AD1C-4AAD-BC24-37494F710A12}" destId="{171B787C-4722-41EC-AF59-EDFA8ACCA7F7}" srcOrd="1" destOrd="0" presId="urn:microsoft.com/office/officeart/2005/8/layout/radial5"/>
    <dgm:cxn modelId="{D43BE2CD-A1AC-4051-9CE8-D9D94F4103E7}" type="presParOf" srcId="{171B787C-4722-41EC-AF59-EDFA8ACCA7F7}" destId="{0765CB25-FD3D-447E-AABE-5DEEE1A182A0}" srcOrd="0" destOrd="0" presId="urn:microsoft.com/office/officeart/2005/8/layout/radial5"/>
    <dgm:cxn modelId="{267AE87B-8C2A-438D-B8FC-610BC5662528}" type="presParOf" srcId="{0FAB6DAD-AD1C-4AAD-BC24-37494F710A12}" destId="{8B138723-5B2D-4F49-A36C-C0221B51945A}" srcOrd="2" destOrd="0" presId="urn:microsoft.com/office/officeart/2005/8/layout/radial5"/>
    <dgm:cxn modelId="{21B1BB59-42FA-4879-A105-4F43B53BCFAD}" type="presParOf" srcId="{0FAB6DAD-AD1C-4AAD-BC24-37494F710A12}" destId="{22898B36-3657-47E4-AC8D-DA14DEE78EF0}" srcOrd="3" destOrd="0" presId="urn:microsoft.com/office/officeart/2005/8/layout/radial5"/>
    <dgm:cxn modelId="{98F649E1-FFA7-4F2F-BF32-29814B87F7CD}" type="presParOf" srcId="{22898B36-3657-47E4-AC8D-DA14DEE78EF0}" destId="{36883157-61C2-4679-BAD9-C99123A2E90D}" srcOrd="0" destOrd="0" presId="urn:microsoft.com/office/officeart/2005/8/layout/radial5"/>
    <dgm:cxn modelId="{BA8C107F-9CB0-415E-84BF-80EF6947AA77}" type="presParOf" srcId="{0FAB6DAD-AD1C-4AAD-BC24-37494F710A12}" destId="{885EC26C-5111-4AAD-B792-C22D71579760}" srcOrd="4" destOrd="0" presId="urn:microsoft.com/office/officeart/2005/8/layout/radial5"/>
    <dgm:cxn modelId="{98F9DB66-D572-4AD1-B626-3913765785E2}" type="presParOf" srcId="{0FAB6DAD-AD1C-4AAD-BC24-37494F710A12}" destId="{1A19A463-7411-40B9-A1BD-F2FCF3D53178}" srcOrd="5" destOrd="0" presId="urn:microsoft.com/office/officeart/2005/8/layout/radial5"/>
    <dgm:cxn modelId="{FFB204ED-3F67-4153-B56C-7DB07AE3F547}" type="presParOf" srcId="{1A19A463-7411-40B9-A1BD-F2FCF3D53178}" destId="{C16CAF30-8740-41E8-ABB3-73DD5A604384}" srcOrd="0" destOrd="0" presId="urn:microsoft.com/office/officeart/2005/8/layout/radial5"/>
    <dgm:cxn modelId="{2BED49C5-3EF9-4008-9B13-9881719F9B18}" type="presParOf" srcId="{0FAB6DAD-AD1C-4AAD-BC24-37494F710A12}" destId="{9BE9D0B2-E0A9-4F58-8324-301E8F45CAA7}" srcOrd="6" destOrd="0" presId="urn:microsoft.com/office/officeart/2005/8/layout/radial5"/>
    <dgm:cxn modelId="{9A2F3271-0489-4788-A745-51BDA646814A}" type="presParOf" srcId="{0FAB6DAD-AD1C-4AAD-BC24-37494F710A12}" destId="{B3DFE09F-F7F6-45BD-A97A-26311D3EA77B}" srcOrd="7" destOrd="0" presId="urn:microsoft.com/office/officeart/2005/8/layout/radial5"/>
    <dgm:cxn modelId="{1819DBE0-9C7C-4B13-AA2F-0FEB2E65812E}" type="presParOf" srcId="{B3DFE09F-F7F6-45BD-A97A-26311D3EA77B}" destId="{0F6F290B-D3CA-4247-A4ED-C2B9CEDC15D8}" srcOrd="0" destOrd="0" presId="urn:microsoft.com/office/officeart/2005/8/layout/radial5"/>
    <dgm:cxn modelId="{21311917-B097-420E-8AF5-A6076CF17F3E}" type="presParOf" srcId="{0FAB6DAD-AD1C-4AAD-BC24-37494F710A12}" destId="{C6D5CE25-3FE7-46BE-A6FF-9C6AF50988BB}" srcOrd="8" destOrd="0" presId="urn:microsoft.com/office/officeart/2005/8/layout/radial5"/>
    <dgm:cxn modelId="{7C211167-D4F2-4905-B889-336EE9A2409E}" type="presParOf" srcId="{0FAB6DAD-AD1C-4AAD-BC24-37494F710A12}" destId="{DEC38DAD-02B5-435E-9B01-FF463A25179B}" srcOrd="9" destOrd="0" presId="urn:microsoft.com/office/officeart/2005/8/layout/radial5"/>
    <dgm:cxn modelId="{326C5A24-1B49-4C22-894E-A53E8050AB15}" type="presParOf" srcId="{DEC38DAD-02B5-435E-9B01-FF463A25179B}" destId="{5F43E332-46BC-46A6-8459-F2E82FE68319}" srcOrd="0" destOrd="0" presId="urn:microsoft.com/office/officeart/2005/8/layout/radial5"/>
    <dgm:cxn modelId="{296609C3-F89C-4646-8B7A-33162A3ED4BF}" type="presParOf" srcId="{0FAB6DAD-AD1C-4AAD-BC24-37494F710A12}" destId="{04F60842-3058-48A0-9236-8F8C6D7A1230}" srcOrd="10" destOrd="0" presId="urn:microsoft.com/office/officeart/2005/8/layout/radial5"/>
    <dgm:cxn modelId="{AB8A4548-14D8-468A-A929-2741B7F0141F}" type="presParOf" srcId="{0FAB6DAD-AD1C-4AAD-BC24-37494F710A12}" destId="{A340875A-0A00-4F4E-9611-BFB2290C8C0F}" srcOrd="11" destOrd="0" presId="urn:microsoft.com/office/officeart/2005/8/layout/radial5"/>
    <dgm:cxn modelId="{5290BE1F-510C-461D-9C94-C7206002AB9C}" type="presParOf" srcId="{A340875A-0A00-4F4E-9611-BFB2290C8C0F}" destId="{7B5B7689-C5AD-44B8-82E0-2F9F84F8DB93}" srcOrd="0" destOrd="0" presId="urn:microsoft.com/office/officeart/2005/8/layout/radial5"/>
    <dgm:cxn modelId="{60C50C86-21AB-401F-B4E8-672FA39DF646}" type="presParOf" srcId="{0FAB6DAD-AD1C-4AAD-BC24-37494F710A12}" destId="{5C9F4C70-716B-4F70-8B27-4BC55E9E7E2B}" srcOrd="12" destOrd="0" presId="urn:microsoft.com/office/officeart/2005/8/layout/radial5"/>
    <dgm:cxn modelId="{A427A427-4DF3-4686-A95C-36A26D9D6A9C}" type="presParOf" srcId="{0FAB6DAD-AD1C-4AAD-BC24-37494F710A12}" destId="{E444D85F-6AEA-403D-B2EB-EE7025598CCF}" srcOrd="13" destOrd="0" presId="urn:microsoft.com/office/officeart/2005/8/layout/radial5"/>
    <dgm:cxn modelId="{BD6ECFA3-8D05-48E6-B965-3CB1FF8D0BEA}" type="presParOf" srcId="{E444D85F-6AEA-403D-B2EB-EE7025598CCF}" destId="{3CC6D622-7D4D-430C-9D05-D921AB2A9892}" srcOrd="0" destOrd="0" presId="urn:microsoft.com/office/officeart/2005/8/layout/radial5"/>
    <dgm:cxn modelId="{2562C276-A354-49AC-AB75-5EF5542A97F6}" type="presParOf" srcId="{0FAB6DAD-AD1C-4AAD-BC24-37494F710A12}" destId="{E796D7C2-A033-4CAF-8402-43C519A9D40A}" srcOrd="14" destOrd="0" presId="urn:microsoft.com/office/officeart/2005/8/layout/radial5"/>
    <dgm:cxn modelId="{48865CB9-5DA9-4472-9223-E2C5237665FE}" type="presParOf" srcId="{0FAB6DAD-AD1C-4AAD-BC24-37494F710A12}" destId="{BBD903D3-1FE9-4F4C-8073-CBB51B0AAFE8}" srcOrd="15" destOrd="0" presId="urn:microsoft.com/office/officeart/2005/8/layout/radial5"/>
    <dgm:cxn modelId="{F15B20CC-532E-4174-A982-7F166D7980B1}" type="presParOf" srcId="{BBD903D3-1FE9-4F4C-8073-CBB51B0AAFE8}" destId="{DED8D408-1078-494D-973E-71708FCB6BA8}" srcOrd="0" destOrd="0" presId="urn:microsoft.com/office/officeart/2005/8/layout/radial5"/>
    <dgm:cxn modelId="{0BAA3D0E-F62D-4338-BB92-98A57FBBB22A}" type="presParOf" srcId="{0FAB6DAD-AD1C-4AAD-BC24-37494F710A12}" destId="{EF6142D8-CDD1-40D3-AA23-01048B1A09DA}" srcOrd="16" destOrd="0" presId="urn:microsoft.com/office/officeart/2005/8/layout/radial5"/>
    <dgm:cxn modelId="{A2DE2372-83EA-490B-91E2-E134DFF3EB7B}" type="presParOf" srcId="{0FAB6DAD-AD1C-4AAD-BC24-37494F710A12}" destId="{F30CD492-F9A9-4C8A-9F15-0A87167560E0}" srcOrd="17" destOrd="0" presId="urn:microsoft.com/office/officeart/2005/8/layout/radial5"/>
    <dgm:cxn modelId="{2D1020B6-51A3-4D01-9402-04227E328C13}" type="presParOf" srcId="{F30CD492-F9A9-4C8A-9F15-0A87167560E0}" destId="{F6AC7816-A13C-4E10-ADBA-EAEE31C5C2B4}" srcOrd="0" destOrd="0" presId="urn:microsoft.com/office/officeart/2005/8/layout/radial5"/>
    <dgm:cxn modelId="{BF6BC599-08BB-4793-8A5B-DDE9AEA6886C}" type="presParOf" srcId="{0FAB6DAD-AD1C-4AAD-BC24-37494F710A12}" destId="{505D4BAA-05AC-4364-934B-381AA534F045}" srcOrd="18" destOrd="0" presId="urn:microsoft.com/office/officeart/2005/8/layout/radial5"/>
    <dgm:cxn modelId="{C8CF3100-0F9E-41C5-82A4-558B44EA07B6}" type="presParOf" srcId="{0FAB6DAD-AD1C-4AAD-BC24-37494F710A12}" destId="{3EFBA65E-2885-4B17-8CED-A22212036147}" srcOrd="19" destOrd="0" presId="urn:microsoft.com/office/officeart/2005/8/layout/radial5"/>
    <dgm:cxn modelId="{70D12225-D4A6-4486-AE16-0BD87602B00C}" type="presParOf" srcId="{3EFBA65E-2885-4B17-8CED-A22212036147}" destId="{51DC51D5-98D2-41E0-8306-7DC06B58F375}" srcOrd="0" destOrd="0" presId="urn:microsoft.com/office/officeart/2005/8/layout/radial5"/>
    <dgm:cxn modelId="{F97F4DBE-E927-46C3-8781-4BB7C371CDC5}" type="presParOf" srcId="{0FAB6DAD-AD1C-4AAD-BC24-37494F710A12}" destId="{4F105FD9-5644-4D19-919A-DDADB31E8669}"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E647003-5839-44A0-B055-B6E4F19B2AC5}" type="doc">
      <dgm:prSet loTypeId="urn:microsoft.com/office/officeart/2005/8/layout/radial5" loCatId="cycle" qsTypeId="urn:microsoft.com/office/officeart/2005/8/quickstyle/3d2" qsCatId="3D" csTypeId="urn:microsoft.com/office/officeart/2005/8/colors/accent2_2" csCatId="accent2" phldr="1"/>
      <dgm:spPr/>
      <dgm:t>
        <a:bodyPr/>
        <a:lstStyle/>
        <a:p>
          <a:endParaRPr lang="es-PR"/>
        </a:p>
      </dgm:t>
    </dgm:pt>
    <dgm:pt modelId="{CCE1327F-AF07-4142-9330-015587565AF1}">
      <dgm:prSet phldrT="[Text]"/>
      <dgm:spPr/>
      <dgm:t>
        <a:bodyPr/>
        <a:lstStyle/>
        <a:p>
          <a:r>
            <a:rPr lang="es-PR" dirty="0" smtClean="0"/>
            <a:t>Números Impares</a:t>
          </a:r>
          <a:endParaRPr lang="es-PR" dirty="0"/>
        </a:p>
      </dgm:t>
    </dgm:pt>
    <dgm:pt modelId="{25CF8E2E-A667-4992-8A63-9D12F7C7195D}" type="parTrans" cxnId="{7819B604-2A32-48AF-B58E-D24E229E51C3}">
      <dgm:prSet/>
      <dgm:spPr/>
      <dgm:t>
        <a:bodyPr/>
        <a:lstStyle/>
        <a:p>
          <a:endParaRPr lang="es-PR"/>
        </a:p>
      </dgm:t>
    </dgm:pt>
    <dgm:pt modelId="{884F442C-E8AA-4357-B675-FED13E5272FB}" type="sibTrans" cxnId="{7819B604-2A32-48AF-B58E-D24E229E51C3}">
      <dgm:prSet/>
      <dgm:spPr/>
      <dgm:t>
        <a:bodyPr/>
        <a:lstStyle/>
        <a:p>
          <a:endParaRPr lang="es-PR"/>
        </a:p>
      </dgm:t>
    </dgm:pt>
    <dgm:pt modelId="{1B24FC23-8F22-46DE-9A7E-79A663A8FC79}">
      <dgm:prSet phldrT="[Text]"/>
      <dgm:spPr/>
      <dgm:t>
        <a:bodyPr/>
        <a:lstStyle/>
        <a:p>
          <a:r>
            <a:rPr lang="es-PR" dirty="0" smtClean="0"/>
            <a:t>7</a:t>
          </a:r>
          <a:endParaRPr lang="es-PR" dirty="0"/>
        </a:p>
      </dgm:t>
    </dgm:pt>
    <dgm:pt modelId="{94810505-3B82-41B6-9A7E-5BAF83F7C6EC}" type="parTrans" cxnId="{4FB11925-0B65-4E40-B1B5-756537CC5681}">
      <dgm:prSet/>
      <dgm:spPr/>
      <dgm:t>
        <a:bodyPr/>
        <a:lstStyle/>
        <a:p>
          <a:endParaRPr lang="es-PR"/>
        </a:p>
      </dgm:t>
    </dgm:pt>
    <dgm:pt modelId="{392C850E-D000-4FD1-8B83-6734477DC996}" type="sibTrans" cxnId="{4FB11925-0B65-4E40-B1B5-756537CC5681}">
      <dgm:prSet/>
      <dgm:spPr/>
      <dgm:t>
        <a:bodyPr/>
        <a:lstStyle/>
        <a:p>
          <a:endParaRPr lang="es-PR"/>
        </a:p>
      </dgm:t>
    </dgm:pt>
    <dgm:pt modelId="{82C16F78-DFF2-4D3E-8F9B-F6034372E218}">
      <dgm:prSet phldrT="[Text]"/>
      <dgm:spPr/>
      <dgm:t>
        <a:bodyPr/>
        <a:lstStyle/>
        <a:p>
          <a:endParaRPr lang="es-PR" dirty="0"/>
        </a:p>
      </dgm:t>
    </dgm:pt>
    <dgm:pt modelId="{F826F758-BC84-45C4-8451-E58E6D05D9B6}" type="parTrans" cxnId="{B5AD0F3E-60D5-40E7-BBEA-0D7DBB98ED5A}">
      <dgm:prSet/>
      <dgm:spPr/>
      <dgm:t>
        <a:bodyPr/>
        <a:lstStyle/>
        <a:p>
          <a:endParaRPr lang="es-PR"/>
        </a:p>
      </dgm:t>
    </dgm:pt>
    <dgm:pt modelId="{7AFDB6AB-49CE-41BB-B4AE-A66B68CA151A}" type="sibTrans" cxnId="{B5AD0F3E-60D5-40E7-BBEA-0D7DBB98ED5A}">
      <dgm:prSet/>
      <dgm:spPr/>
      <dgm:t>
        <a:bodyPr/>
        <a:lstStyle/>
        <a:p>
          <a:endParaRPr lang="es-PR"/>
        </a:p>
      </dgm:t>
    </dgm:pt>
    <dgm:pt modelId="{B520401F-892D-4D32-820B-5B77B9CAFE88}">
      <dgm:prSet phldrT="[Text]"/>
      <dgm:spPr/>
      <dgm:t>
        <a:bodyPr/>
        <a:lstStyle/>
        <a:p>
          <a:endParaRPr lang="es-PR" dirty="0"/>
        </a:p>
      </dgm:t>
    </dgm:pt>
    <dgm:pt modelId="{AE2BA687-12AC-448E-9FF4-B15C8BA4DB87}" type="parTrans" cxnId="{AC850DF3-FC0E-4C6D-B43A-4DA3F8F7C15C}">
      <dgm:prSet/>
      <dgm:spPr/>
      <dgm:t>
        <a:bodyPr/>
        <a:lstStyle/>
        <a:p>
          <a:endParaRPr lang="es-PR"/>
        </a:p>
      </dgm:t>
    </dgm:pt>
    <dgm:pt modelId="{7518D50B-8335-4363-8A47-12CFD74463F9}" type="sibTrans" cxnId="{AC850DF3-FC0E-4C6D-B43A-4DA3F8F7C15C}">
      <dgm:prSet/>
      <dgm:spPr/>
      <dgm:t>
        <a:bodyPr/>
        <a:lstStyle/>
        <a:p>
          <a:endParaRPr lang="es-PR"/>
        </a:p>
      </dgm:t>
    </dgm:pt>
    <dgm:pt modelId="{4E618955-107A-4E6F-A35E-0D381AA2E6A4}">
      <dgm:prSet phldrT="[Text]"/>
      <dgm:spPr/>
      <dgm:t>
        <a:bodyPr/>
        <a:lstStyle/>
        <a:p>
          <a:endParaRPr lang="es-PR" dirty="0"/>
        </a:p>
      </dgm:t>
    </dgm:pt>
    <dgm:pt modelId="{A5480A94-D018-44E1-97A4-6998BCC5DDE8}" type="parTrans" cxnId="{25D915EA-2150-4A83-91D0-48C54AFD9166}">
      <dgm:prSet/>
      <dgm:spPr/>
      <dgm:t>
        <a:bodyPr/>
        <a:lstStyle/>
        <a:p>
          <a:endParaRPr lang="es-PR"/>
        </a:p>
      </dgm:t>
    </dgm:pt>
    <dgm:pt modelId="{FF6D6816-60A3-4BDE-B146-09B527937514}" type="sibTrans" cxnId="{25D915EA-2150-4A83-91D0-48C54AFD9166}">
      <dgm:prSet/>
      <dgm:spPr/>
      <dgm:t>
        <a:bodyPr/>
        <a:lstStyle/>
        <a:p>
          <a:endParaRPr lang="es-PR"/>
        </a:p>
      </dgm:t>
    </dgm:pt>
    <dgm:pt modelId="{4A9638FE-D14D-44A4-846D-600DE4EE6B9A}">
      <dgm:prSet phldrT="[Text]"/>
      <dgm:spPr/>
      <dgm:t>
        <a:bodyPr/>
        <a:lstStyle/>
        <a:p>
          <a:endParaRPr lang="es-PR" dirty="0"/>
        </a:p>
      </dgm:t>
    </dgm:pt>
    <dgm:pt modelId="{DDDD03F2-CB08-4F89-AF36-1606EEE11BAC}" type="parTrans" cxnId="{7869C5E6-A2D7-416D-92F1-DE3F5A28BD61}">
      <dgm:prSet/>
      <dgm:spPr/>
      <dgm:t>
        <a:bodyPr/>
        <a:lstStyle/>
        <a:p>
          <a:endParaRPr lang="es-PR"/>
        </a:p>
      </dgm:t>
    </dgm:pt>
    <dgm:pt modelId="{5BD0264A-0416-4247-A33D-61A3348952B6}" type="sibTrans" cxnId="{7869C5E6-A2D7-416D-92F1-DE3F5A28BD61}">
      <dgm:prSet/>
      <dgm:spPr/>
      <dgm:t>
        <a:bodyPr/>
        <a:lstStyle/>
        <a:p>
          <a:endParaRPr lang="es-PR"/>
        </a:p>
      </dgm:t>
    </dgm:pt>
    <dgm:pt modelId="{C975A679-62AC-4E43-AD6D-1741DE91A9E0}">
      <dgm:prSet phldrT="[Text]"/>
      <dgm:spPr/>
      <dgm:t>
        <a:bodyPr/>
        <a:lstStyle/>
        <a:p>
          <a:endParaRPr lang="es-PR" dirty="0"/>
        </a:p>
      </dgm:t>
    </dgm:pt>
    <dgm:pt modelId="{9565E423-0F8E-40CD-B235-B2592444E2E0}" type="parTrans" cxnId="{2AD918B7-ADDD-4DFE-808C-2C32898CBC2C}">
      <dgm:prSet/>
      <dgm:spPr/>
      <dgm:t>
        <a:bodyPr/>
        <a:lstStyle/>
        <a:p>
          <a:endParaRPr lang="es-PR"/>
        </a:p>
      </dgm:t>
    </dgm:pt>
    <dgm:pt modelId="{943EA6C3-7832-4F59-9603-A0876BA68BB9}" type="sibTrans" cxnId="{2AD918B7-ADDD-4DFE-808C-2C32898CBC2C}">
      <dgm:prSet/>
      <dgm:spPr/>
      <dgm:t>
        <a:bodyPr/>
        <a:lstStyle/>
        <a:p>
          <a:endParaRPr lang="es-PR"/>
        </a:p>
      </dgm:t>
    </dgm:pt>
    <dgm:pt modelId="{D1AAF4D2-FCF7-430E-9CDF-0F774D8425A8}">
      <dgm:prSet phldrT="[Text]"/>
      <dgm:spPr/>
      <dgm:t>
        <a:bodyPr/>
        <a:lstStyle/>
        <a:p>
          <a:endParaRPr lang="es-PR" dirty="0"/>
        </a:p>
      </dgm:t>
    </dgm:pt>
    <dgm:pt modelId="{AC37065D-08E6-4BA9-9A72-EBB6F8025A2E}" type="parTrans" cxnId="{FF0AC4E2-0763-41FC-A27E-47C1299634FB}">
      <dgm:prSet/>
      <dgm:spPr/>
      <dgm:t>
        <a:bodyPr/>
        <a:lstStyle/>
        <a:p>
          <a:endParaRPr lang="es-PR"/>
        </a:p>
      </dgm:t>
    </dgm:pt>
    <dgm:pt modelId="{07ACAB36-BEAD-45D3-B6F3-1FDDC692C028}" type="sibTrans" cxnId="{FF0AC4E2-0763-41FC-A27E-47C1299634FB}">
      <dgm:prSet/>
      <dgm:spPr/>
      <dgm:t>
        <a:bodyPr/>
        <a:lstStyle/>
        <a:p>
          <a:endParaRPr lang="es-PR"/>
        </a:p>
      </dgm:t>
    </dgm:pt>
    <dgm:pt modelId="{D91F84EB-C6A9-4997-BA21-EE396A30607A}">
      <dgm:prSet phldrT="[Text]"/>
      <dgm:spPr/>
      <dgm:t>
        <a:bodyPr/>
        <a:lstStyle/>
        <a:p>
          <a:endParaRPr lang="es-PR" dirty="0"/>
        </a:p>
      </dgm:t>
    </dgm:pt>
    <dgm:pt modelId="{8EBC7ACA-7498-4624-9D9E-3D295CBC3A00}" type="parTrans" cxnId="{EF0D6EEC-C6A1-445D-AA7F-48225759CD7C}">
      <dgm:prSet/>
      <dgm:spPr/>
      <dgm:t>
        <a:bodyPr/>
        <a:lstStyle/>
        <a:p>
          <a:endParaRPr lang="es-PR"/>
        </a:p>
      </dgm:t>
    </dgm:pt>
    <dgm:pt modelId="{24D13B71-A3CD-4F3A-862A-A32A4E0F4C31}" type="sibTrans" cxnId="{EF0D6EEC-C6A1-445D-AA7F-48225759CD7C}">
      <dgm:prSet/>
      <dgm:spPr/>
      <dgm:t>
        <a:bodyPr/>
        <a:lstStyle/>
        <a:p>
          <a:endParaRPr lang="es-PR"/>
        </a:p>
      </dgm:t>
    </dgm:pt>
    <dgm:pt modelId="{7CD6297B-0FDF-466B-AF90-907D442DD659}">
      <dgm:prSet phldrT="[Text]"/>
      <dgm:spPr/>
      <dgm:t>
        <a:bodyPr/>
        <a:lstStyle/>
        <a:p>
          <a:endParaRPr lang="es-PR" dirty="0"/>
        </a:p>
      </dgm:t>
    </dgm:pt>
    <dgm:pt modelId="{F74ED6AB-B799-4DD9-82F6-911F6382F3D7}" type="parTrans" cxnId="{F55C3452-4086-4ADF-888F-7F087771CD11}">
      <dgm:prSet/>
      <dgm:spPr/>
      <dgm:t>
        <a:bodyPr/>
        <a:lstStyle/>
        <a:p>
          <a:endParaRPr lang="es-PR"/>
        </a:p>
      </dgm:t>
    </dgm:pt>
    <dgm:pt modelId="{F9CCC05A-79E4-4127-B239-6AE247D8021E}" type="sibTrans" cxnId="{F55C3452-4086-4ADF-888F-7F087771CD11}">
      <dgm:prSet/>
      <dgm:spPr/>
      <dgm:t>
        <a:bodyPr/>
        <a:lstStyle/>
        <a:p>
          <a:endParaRPr lang="es-PR"/>
        </a:p>
      </dgm:t>
    </dgm:pt>
    <dgm:pt modelId="{C7F95FAA-4907-4EAB-95E6-25E3536EE854}">
      <dgm:prSet phldrT="[Text]"/>
      <dgm:spPr/>
      <dgm:t>
        <a:bodyPr/>
        <a:lstStyle/>
        <a:p>
          <a:endParaRPr lang="es-PR" dirty="0"/>
        </a:p>
      </dgm:t>
    </dgm:pt>
    <dgm:pt modelId="{FD506628-7F5F-4206-9AC7-ACF4033D2A7A}" type="parTrans" cxnId="{BE9F3C30-999B-4AA5-841D-3BC98106F7EE}">
      <dgm:prSet/>
      <dgm:spPr/>
      <dgm:t>
        <a:bodyPr/>
        <a:lstStyle/>
        <a:p>
          <a:endParaRPr lang="es-PR"/>
        </a:p>
      </dgm:t>
    </dgm:pt>
    <dgm:pt modelId="{A4AD7E93-3F9F-4CF7-BFA2-654513FC5E18}" type="sibTrans" cxnId="{BE9F3C30-999B-4AA5-841D-3BC98106F7EE}">
      <dgm:prSet/>
      <dgm:spPr/>
      <dgm:t>
        <a:bodyPr/>
        <a:lstStyle/>
        <a:p>
          <a:endParaRPr lang="es-PR"/>
        </a:p>
      </dgm:t>
    </dgm:pt>
    <dgm:pt modelId="{C6F04550-F681-4FA5-B923-3CD88CE0A440}" type="pres">
      <dgm:prSet presAssocID="{1E647003-5839-44A0-B055-B6E4F19B2AC5}" presName="Name0" presStyleCnt="0">
        <dgm:presLayoutVars>
          <dgm:chMax val="1"/>
          <dgm:dir/>
          <dgm:animLvl val="ctr"/>
          <dgm:resizeHandles val="exact"/>
        </dgm:presLayoutVars>
      </dgm:prSet>
      <dgm:spPr/>
      <dgm:t>
        <a:bodyPr/>
        <a:lstStyle/>
        <a:p>
          <a:endParaRPr lang="es-PR"/>
        </a:p>
      </dgm:t>
    </dgm:pt>
    <dgm:pt modelId="{0BC406E7-B6B8-4A92-AC41-CF830395B1D4}" type="pres">
      <dgm:prSet presAssocID="{CCE1327F-AF07-4142-9330-015587565AF1}" presName="centerShape" presStyleLbl="node0" presStyleIdx="0" presStyleCnt="1"/>
      <dgm:spPr/>
      <dgm:t>
        <a:bodyPr/>
        <a:lstStyle/>
        <a:p>
          <a:endParaRPr lang="es-PR"/>
        </a:p>
      </dgm:t>
    </dgm:pt>
    <dgm:pt modelId="{C289A1E5-3D19-4E63-A992-44554700A202}" type="pres">
      <dgm:prSet presAssocID="{94810505-3B82-41B6-9A7E-5BAF83F7C6EC}" presName="parTrans" presStyleLbl="sibTrans2D1" presStyleIdx="0" presStyleCnt="10"/>
      <dgm:spPr/>
      <dgm:t>
        <a:bodyPr/>
        <a:lstStyle/>
        <a:p>
          <a:endParaRPr lang="es-PR"/>
        </a:p>
      </dgm:t>
    </dgm:pt>
    <dgm:pt modelId="{3AFC785D-3265-4C19-B24E-1EADCA28929A}" type="pres">
      <dgm:prSet presAssocID="{94810505-3B82-41B6-9A7E-5BAF83F7C6EC}" presName="connectorText" presStyleLbl="sibTrans2D1" presStyleIdx="0" presStyleCnt="10"/>
      <dgm:spPr/>
      <dgm:t>
        <a:bodyPr/>
        <a:lstStyle/>
        <a:p>
          <a:endParaRPr lang="es-PR"/>
        </a:p>
      </dgm:t>
    </dgm:pt>
    <dgm:pt modelId="{6F42BFAB-60C8-4CF1-8FD6-0F3FAC05EC82}" type="pres">
      <dgm:prSet presAssocID="{1B24FC23-8F22-46DE-9A7E-79A663A8FC79}" presName="node" presStyleLbl="node1" presStyleIdx="0" presStyleCnt="10">
        <dgm:presLayoutVars>
          <dgm:bulletEnabled val="1"/>
        </dgm:presLayoutVars>
      </dgm:prSet>
      <dgm:spPr/>
      <dgm:t>
        <a:bodyPr/>
        <a:lstStyle/>
        <a:p>
          <a:endParaRPr lang="es-PR"/>
        </a:p>
      </dgm:t>
    </dgm:pt>
    <dgm:pt modelId="{04BF84CB-2AAD-4F22-A884-681D7C489260}" type="pres">
      <dgm:prSet presAssocID="{AE2BA687-12AC-448E-9FF4-B15C8BA4DB87}" presName="parTrans" presStyleLbl="sibTrans2D1" presStyleIdx="1" presStyleCnt="10"/>
      <dgm:spPr/>
      <dgm:t>
        <a:bodyPr/>
        <a:lstStyle/>
        <a:p>
          <a:endParaRPr lang="es-PR"/>
        </a:p>
      </dgm:t>
    </dgm:pt>
    <dgm:pt modelId="{1C8D4F80-6944-4FB4-BF2B-7BC316BEFF63}" type="pres">
      <dgm:prSet presAssocID="{AE2BA687-12AC-448E-9FF4-B15C8BA4DB87}" presName="connectorText" presStyleLbl="sibTrans2D1" presStyleIdx="1" presStyleCnt="10"/>
      <dgm:spPr/>
      <dgm:t>
        <a:bodyPr/>
        <a:lstStyle/>
        <a:p>
          <a:endParaRPr lang="es-PR"/>
        </a:p>
      </dgm:t>
    </dgm:pt>
    <dgm:pt modelId="{FC65834A-7D29-40D0-B551-B440834D5767}" type="pres">
      <dgm:prSet presAssocID="{B520401F-892D-4D32-820B-5B77B9CAFE88}" presName="node" presStyleLbl="node1" presStyleIdx="1" presStyleCnt="10">
        <dgm:presLayoutVars>
          <dgm:bulletEnabled val="1"/>
        </dgm:presLayoutVars>
      </dgm:prSet>
      <dgm:spPr/>
      <dgm:t>
        <a:bodyPr/>
        <a:lstStyle/>
        <a:p>
          <a:endParaRPr lang="es-PR"/>
        </a:p>
      </dgm:t>
    </dgm:pt>
    <dgm:pt modelId="{A91C72B5-FE29-4860-88EA-BC7748BACA1C}" type="pres">
      <dgm:prSet presAssocID="{A5480A94-D018-44E1-97A4-6998BCC5DDE8}" presName="parTrans" presStyleLbl="sibTrans2D1" presStyleIdx="2" presStyleCnt="10"/>
      <dgm:spPr/>
      <dgm:t>
        <a:bodyPr/>
        <a:lstStyle/>
        <a:p>
          <a:endParaRPr lang="es-PR"/>
        </a:p>
      </dgm:t>
    </dgm:pt>
    <dgm:pt modelId="{97171D24-3479-4BBC-8726-37A3A6A22F19}" type="pres">
      <dgm:prSet presAssocID="{A5480A94-D018-44E1-97A4-6998BCC5DDE8}" presName="connectorText" presStyleLbl="sibTrans2D1" presStyleIdx="2" presStyleCnt="10"/>
      <dgm:spPr/>
      <dgm:t>
        <a:bodyPr/>
        <a:lstStyle/>
        <a:p>
          <a:endParaRPr lang="es-PR"/>
        </a:p>
      </dgm:t>
    </dgm:pt>
    <dgm:pt modelId="{65DB5AFF-E406-465D-8807-228AF792B916}" type="pres">
      <dgm:prSet presAssocID="{4E618955-107A-4E6F-A35E-0D381AA2E6A4}" presName="node" presStyleLbl="node1" presStyleIdx="2" presStyleCnt="10">
        <dgm:presLayoutVars>
          <dgm:bulletEnabled val="1"/>
        </dgm:presLayoutVars>
      </dgm:prSet>
      <dgm:spPr/>
      <dgm:t>
        <a:bodyPr/>
        <a:lstStyle/>
        <a:p>
          <a:endParaRPr lang="es-PR"/>
        </a:p>
      </dgm:t>
    </dgm:pt>
    <dgm:pt modelId="{024D4CE7-0685-49EA-9ACD-7273804F38D9}" type="pres">
      <dgm:prSet presAssocID="{DDDD03F2-CB08-4F89-AF36-1606EEE11BAC}" presName="parTrans" presStyleLbl="sibTrans2D1" presStyleIdx="3" presStyleCnt="10"/>
      <dgm:spPr/>
      <dgm:t>
        <a:bodyPr/>
        <a:lstStyle/>
        <a:p>
          <a:endParaRPr lang="es-PR"/>
        </a:p>
      </dgm:t>
    </dgm:pt>
    <dgm:pt modelId="{C8AB1BF1-D132-4A71-860D-BC6C1DD067E5}" type="pres">
      <dgm:prSet presAssocID="{DDDD03F2-CB08-4F89-AF36-1606EEE11BAC}" presName="connectorText" presStyleLbl="sibTrans2D1" presStyleIdx="3" presStyleCnt="10"/>
      <dgm:spPr/>
      <dgm:t>
        <a:bodyPr/>
        <a:lstStyle/>
        <a:p>
          <a:endParaRPr lang="es-PR"/>
        </a:p>
      </dgm:t>
    </dgm:pt>
    <dgm:pt modelId="{457714E2-39EB-449C-A5A8-FF15A8D26064}" type="pres">
      <dgm:prSet presAssocID="{4A9638FE-D14D-44A4-846D-600DE4EE6B9A}" presName="node" presStyleLbl="node1" presStyleIdx="3" presStyleCnt="10">
        <dgm:presLayoutVars>
          <dgm:bulletEnabled val="1"/>
        </dgm:presLayoutVars>
      </dgm:prSet>
      <dgm:spPr/>
      <dgm:t>
        <a:bodyPr/>
        <a:lstStyle/>
        <a:p>
          <a:endParaRPr lang="es-PR"/>
        </a:p>
      </dgm:t>
    </dgm:pt>
    <dgm:pt modelId="{940D26BE-5F91-461D-A121-D6280ACA91A2}" type="pres">
      <dgm:prSet presAssocID="{9565E423-0F8E-40CD-B235-B2592444E2E0}" presName="parTrans" presStyleLbl="sibTrans2D1" presStyleIdx="4" presStyleCnt="10"/>
      <dgm:spPr/>
      <dgm:t>
        <a:bodyPr/>
        <a:lstStyle/>
        <a:p>
          <a:endParaRPr lang="es-PR"/>
        </a:p>
      </dgm:t>
    </dgm:pt>
    <dgm:pt modelId="{F6834543-A166-40A5-8A39-D920E7E3773C}" type="pres">
      <dgm:prSet presAssocID="{9565E423-0F8E-40CD-B235-B2592444E2E0}" presName="connectorText" presStyleLbl="sibTrans2D1" presStyleIdx="4" presStyleCnt="10"/>
      <dgm:spPr/>
      <dgm:t>
        <a:bodyPr/>
        <a:lstStyle/>
        <a:p>
          <a:endParaRPr lang="es-PR"/>
        </a:p>
      </dgm:t>
    </dgm:pt>
    <dgm:pt modelId="{578D19C4-DD95-40E9-A4E7-E28FE2A74C7C}" type="pres">
      <dgm:prSet presAssocID="{C975A679-62AC-4E43-AD6D-1741DE91A9E0}" presName="node" presStyleLbl="node1" presStyleIdx="4" presStyleCnt="10">
        <dgm:presLayoutVars>
          <dgm:bulletEnabled val="1"/>
        </dgm:presLayoutVars>
      </dgm:prSet>
      <dgm:spPr/>
      <dgm:t>
        <a:bodyPr/>
        <a:lstStyle/>
        <a:p>
          <a:endParaRPr lang="es-PR"/>
        </a:p>
      </dgm:t>
    </dgm:pt>
    <dgm:pt modelId="{365D6C83-1C45-481F-8248-F71E768F9642}" type="pres">
      <dgm:prSet presAssocID="{AC37065D-08E6-4BA9-9A72-EBB6F8025A2E}" presName="parTrans" presStyleLbl="sibTrans2D1" presStyleIdx="5" presStyleCnt="10"/>
      <dgm:spPr/>
      <dgm:t>
        <a:bodyPr/>
        <a:lstStyle/>
        <a:p>
          <a:endParaRPr lang="es-PR"/>
        </a:p>
      </dgm:t>
    </dgm:pt>
    <dgm:pt modelId="{9F84A438-40E7-4BE2-9A3F-C5A86385A3A9}" type="pres">
      <dgm:prSet presAssocID="{AC37065D-08E6-4BA9-9A72-EBB6F8025A2E}" presName="connectorText" presStyleLbl="sibTrans2D1" presStyleIdx="5" presStyleCnt="10"/>
      <dgm:spPr/>
      <dgm:t>
        <a:bodyPr/>
        <a:lstStyle/>
        <a:p>
          <a:endParaRPr lang="es-PR"/>
        </a:p>
      </dgm:t>
    </dgm:pt>
    <dgm:pt modelId="{07720281-799F-4852-A1BF-3EEF4B31827C}" type="pres">
      <dgm:prSet presAssocID="{D1AAF4D2-FCF7-430E-9CDF-0F774D8425A8}" presName="node" presStyleLbl="node1" presStyleIdx="5" presStyleCnt="10">
        <dgm:presLayoutVars>
          <dgm:bulletEnabled val="1"/>
        </dgm:presLayoutVars>
      </dgm:prSet>
      <dgm:spPr/>
      <dgm:t>
        <a:bodyPr/>
        <a:lstStyle/>
        <a:p>
          <a:endParaRPr lang="es-PR"/>
        </a:p>
      </dgm:t>
    </dgm:pt>
    <dgm:pt modelId="{01D46549-5675-4D62-A43D-14FD1C8F23F0}" type="pres">
      <dgm:prSet presAssocID="{8EBC7ACA-7498-4624-9D9E-3D295CBC3A00}" presName="parTrans" presStyleLbl="sibTrans2D1" presStyleIdx="6" presStyleCnt="10"/>
      <dgm:spPr/>
      <dgm:t>
        <a:bodyPr/>
        <a:lstStyle/>
        <a:p>
          <a:endParaRPr lang="es-PR"/>
        </a:p>
      </dgm:t>
    </dgm:pt>
    <dgm:pt modelId="{24D1CE7F-188C-4FEA-AAA1-D93780366378}" type="pres">
      <dgm:prSet presAssocID="{8EBC7ACA-7498-4624-9D9E-3D295CBC3A00}" presName="connectorText" presStyleLbl="sibTrans2D1" presStyleIdx="6" presStyleCnt="10"/>
      <dgm:spPr/>
      <dgm:t>
        <a:bodyPr/>
        <a:lstStyle/>
        <a:p>
          <a:endParaRPr lang="es-PR"/>
        </a:p>
      </dgm:t>
    </dgm:pt>
    <dgm:pt modelId="{9AD3884A-8F8E-412D-A59C-32B92AF1B575}" type="pres">
      <dgm:prSet presAssocID="{D91F84EB-C6A9-4997-BA21-EE396A30607A}" presName="node" presStyleLbl="node1" presStyleIdx="6" presStyleCnt="10">
        <dgm:presLayoutVars>
          <dgm:bulletEnabled val="1"/>
        </dgm:presLayoutVars>
      </dgm:prSet>
      <dgm:spPr/>
      <dgm:t>
        <a:bodyPr/>
        <a:lstStyle/>
        <a:p>
          <a:endParaRPr lang="es-PR"/>
        </a:p>
      </dgm:t>
    </dgm:pt>
    <dgm:pt modelId="{25EBAE7C-C81B-4A84-9C70-279AE835A54B}" type="pres">
      <dgm:prSet presAssocID="{F74ED6AB-B799-4DD9-82F6-911F6382F3D7}" presName="parTrans" presStyleLbl="sibTrans2D1" presStyleIdx="7" presStyleCnt="10"/>
      <dgm:spPr/>
      <dgm:t>
        <a:bodyPr/>
        <a:lstStyle/>
        <a:p>
          <a:endParaRPr lang="es-PR"/>
        </a:p>
      </dgm:t>
    </dgm:pt>
    <dgm:pt modelId="{A122E38A-F347-461D-A57C-C2B780BDC39E}" type="pres">
      <dgm:prSet presAssocID="{F74ED6AB-B799-4DD9-82F6-911F6382F3D7}" presName="connectorText" presStyleLbl="sibTrans2D1" presStyleIdx="7" presStyleCnt="10"/>
      <dgm:spPr/>
      <dgm:t>
        <a:bodyPr/>
        <a:lstStyle/>
        <a:p>
          <a:endParaRPr lang="es-PR"/>
        </a:p>
      </dgm:t>
    </dgm:pt>
    <dgm:pt modelId="{CB0894A5-FA74-4340-ADCA-EA569CAEBCB0}" type="pres">
      <dgm:prSet presAssocID="{7CD6297B-0FDF-466B-AF90-907D442DD659}" presName="node" presStyleLbl="node1" presStyleIdx="7" presStyleCnt="10">
        <dgm:presLayoutVars>
          <dgm:bulletEnabled val="1"/>
        </dgm:presLayoutVars>
      </dgm:prSet>
      <dgm:spPr/>
      <dgm:t>
        <a:bodyPr/>
        <a:lstStyle/>
        <a:p>
          <a:endParaRPr lang="es-PR"/>
        </a:p>
      </dgm:t>
    </dgm:pt>
    <dgm:pt modelId="{CB72117C-10E8-4CD8-937B-FB32D4681CB9}" type="pres">
      <dgm:prSet presAssocID="{FD506628-7F5F-4206-9AC7-ACF4033D2A7A}" presName="parTrans" presStyleLbl="sibTrans2D1" presStyleIdx="8" presStyleCnt="10"/>
      <dgm:spPr/>
      <dgm:t>
        <a:bodyPr/>
        <a:lstStyle/>
        <a:p>
          <a:endParaRPr lang="es-PR"/>
        </a:p>
      </dgm:t>
    </dgm:pt>
    <dgm:pt modelId="{BBFC8C3A-6E64-44D6-A5D8-B56AEE8399A0}" type="pres">
      <dgm:prSet presAssocID="{FD506628-7F5F-4206-9AC7-ACF4033D2A7A}" presName="connectorText" presStyleLbl="sibTrans2D1" presStyleIdx="8" presStyleCnt="10"/>
      <dgm:spPr/>
      <dgm:t>
        <a:bodyPr/>
        <a:lstStyle/>
        <a:p>
          <a:endParaRPr lang="es-PR"/>
        </a:p>
      </dgm:t>
    </dgm:pt>
    <dgm:pt modelId="{237475AE-0E54-4D8F-8029-2FAE087DDF41}" type="pres">
      <dgm:prSet presAssocID="{C7F95FAA-4907-4EAB-95E6-25E3536EE854}" presName="node" presStyleLbl="node1" presStyleIdx="8" presStyleCnt="10">
        <dgm:presLayoutVars>
          <dgm:bulletEnabled val="1"/>
        </dgm:presLayoutVars>
      </dgm:prSet>
      <dgm:spPr/>
      <dgm:t>
        <a:bodyPr/>
        <a:lstStyle/>
        <a:p>
          <a:endParaRPr lang="es-PR"/>
        </a:p>
      </dgm:t>
    </dgm:pt>
    <dgm:pt modelId="{D7719560-B277-44F3-88E7-6978B39EC7F4}" type="pres">
      <dgm:prSet presAssocID="{F826F758-BC84-45C4-8451-E58E6D05D9B6}" presName="parTrans" presStyleLbl="sibTrans2D1" presStyleIdx="9" presStyleCnt="10"/>
      <dgm:spPr/>
      <dgm:t>
        <a:bodyPr/>
        <a:lstStyle/>
        <a:p>
          <a:endParaRPr lang="es-PR"/>
        </a:p>
      </dgm:t>
    </dgm:pt>
    <dgm:pt modelId="{78103D4A-D331-485F-B06F-A9997FFADA45}" type="pres">
      <dgm:prSet presAssocID="{F826F758-BC84-45C4-8451-E58E6D05D9B6}" presName="connectorText" presStyleLbl="sibTrans2D1" presStyleIdx="9" presStyleCnt="10"/>
      <dgm:spPr/>
      <dgm:t>
        <a:bodyPr/>
        <a:lstStyle/>
        <a:p>
          <a:endParaRPr lang="es-PR"/>
        </a:p>
      </dgm:t>
    </dgm:pt>
    <dgm:pt modelId="{6E2A5FC9-9D22-4950-A472-860BBF1BC5DE}" type="pres">
      <dgm:prSet presAssocID="{82C16F78-DFF2-4D3E-8F9B-F6034372E218}" presName="node" presStyleLbl="node1" presStyleIdx="9" presStyleCnt="10">
        <dgm:presLayoutVars>
          <dgm:bulletEnabled val="1"/>
        </dgm:presLayoutVars>
      </dgm:prSet>
      <dgm:spPr/>
      <dgm:t>
        <a:bodyPr/>
        <a:lstStyle/>
        <a:p>
          <a:endParaRPr lang="es-PR"/>
        </a:p>
      </dgm:t>
    </dgm:pt>
  </dgm:ptLst>
  <dgm:cxnLst>
    <dgm:cxn modelId="{67794CDD-8C1E-4EF3-8044-D0711B674044}" type="presOf" srcId="{B520401F-892D-4D32-820B-5B77B9CAFE88}" destId="{FC65834A-7D29-40D0-B551-B440834D5767}" srcOrd="0" destOrd="0" presId="urn:microsoft.com/office/officeart/2005/8/layout/radial5"/>
    <dgm:cxn modelId="{E1A2E34C-ED3A-48F9-8332-19F223B09B10}" type="presOf" srcId="{9565E423-0F8E-40CD-B235-B2592444E2E0}" destId="{940D26BE-5F91-461D-A121-D6280ACA91A2}" srcOrd="0" destOrd="0" presId="urn:microsoft.com/office/officeart/2005/8/layout/radial5"/>
    <dgm:cxn modelId="{63CB6FE6-4FF7-45A9-AA84-BD36C1CEAA28}" type="presOf" srcId="{4A9638FE-D14D-44A4-846D-600DE4EE6B9A}" destId="{457714E2-39EB-449C-A5A8-FF15A8D26064}" srcOrd="0" destOrd="0" presId="urn:microsoft.com/office/officeart/2005/8/layout/radial5"/>
    <dgm:cxn modelId="{214B2893-0113-4646-84A8-3F25F72C7A2D}" type="presOf" srcId="{AE2BA687-12AC-448E-9FF4-B15C8BA4DB87}" destId="{1C8D4F80-6944-4FB4-BF2B-7BC316BEFF63}" srcOrd="1" destOrd="0" presId="urn:microsoft.com/office/officeart/2005/8/layout/radial5"/>
    <dgm:cxn modelId="{25D915EA-2150-4A83-91D0-48C54AFD9166}" srcId="{CCE1327F-AF07-4142-9330-015587565AF1}" destId="{4E618955-107A-4E6F-A35E-0D381AA2E6A4}" srcOrd="2" destOrd="0" parTransId="{A5480A94-D018-44E1-97A4-6998BCC5DDE8}" sibTransId="{FF6D6816-60A3-4BDE-B146-09B527937514}"/>
    <dgm:cxn modelId="{9D0CA566-3AE1-438C-9158-9FA2F4A8F02F}" type="presOf" srcId="{FD506628-7F5F-4206-9AC7-ACF4033D2A7A}" destId="{CB72117C-10E8-4CD8-937B-FB32D4681CB9}" srcOrd="0" destOrd="0" presId="urn:microsoft.com/office/officeart/2005/8/layout/radial5"/>
    <dgm:cxn modelId="{D4FFE941-26DB-4DB0-9382-A41B8A91FB9B}" type="presOf" srcId="{DDDD03F2-CB08-4F89-AF36-1606EEE11BAC}" destId="{024D4CE7-0685-49EA-9ACD-7273804F38D9}" srcOrd="0" destOrd="0" presId="urn:microsoft.com/office/officeart/2005/8/layout/radial5"/>
    <dgm:cxn modelId="{40F1A13A-69DB-4079-8B8C-3D950BC50CDB}" type="presOf" srcId="{DDDD03F2-CB08-4F89-AF36-1606EEE11BAC}" destId="{C8AB1BF1-D132-4A71-860D-BC6C1DD067E5}" srcOrd="1" destOrd="0" presId="urn:microsoft.com/office/officeart/2005/8/layout/radial5"/>
    <dgm:cxn modelId="{ED014E44-FC9E-4A75-83FF-4729DFE1F53E}" type="presOf" srcId="{C975A679-62AC-4E43-AD6D-1741DE91A9E0}" destId="{578D19C4-DD95-40E9-A4E7-E28FE2A74C7C}" srcOrd="0" destOrd="0" presId="urn:microsoft.com/office/officeart/2005/8/layout/radial5"/>
    <dgm:cxn modelId="{230165B3-496E-4361-A49A-59A0F0C26F03}" type="presOf" srcId="{AC37065D-08E6-4BA9-9A72-EBB6F8025A2E}" destId="{365D6C83-1C45-481F-8248-F71E768F9642}" srcOrd="0" destOrd="0" presId="urn:microsoft.com/office/officeart/2005/8/layout/radial5"/>
    <dgm:cxn modelId="{205E94F5-0C3C-4D9C-9615-43686297A7EB}" type="presOf" srcId="{CCE1327F-AF07-4142-9330-015587565AF1}" destId="{0BC406E7-B6B8-4A92-AC41-CF830395B1D4}" srcOrd="0" destOrd="0" presId="urn:microsoft.com/office/officeart/2005/8/layout/radial5"/>
    <dgm:cxn modelId="{358B23E8-054B-4FD5-9D06-F63A4BCF2C1B}" type="presOf" srcId="{4E618955-107A-4E6F-A35E-0D381AA2E6A4}" destId="{65DB5AFF-E406-465D-8807-228AF792B916}" srcOrd="0" destOrd="0" presId="urn:microsoft.com/office/officeart/2005/8/layout/radial5"/>
    <dgm:cxn modelId="{267BD586-8A05-4B71-8ADE-892AA223757C}" type="presOf" srcId="{8EBC7ACA-7498-4624-9D9E-3D295CBC3A00}" destId="{24D1CE7F-188C-4FEA-AAA1-D93780366378}" srcOrd="1" destOrd="0" presId="urn:microsoft.com/office/officeart/2005/8/layout/radial5"/>
    <dgm:cxn modelId="{57A61C5A-964A-43F2-957C-25ED07398C15}" type="presOf" srcId="{F74ED6AB-B799-4DD9-82F6-911F6382F3D7}" destId="{25EBAE7C-C81B-4A84-9C70-279AE835A54B}" srcOrd="0" destOrd="0" presId="urn:microsoft.com/office/officeart/2005/8/layout/radial5"/>
    <dgm:cxn modelId="{55C02B10-552E-42D0-8EE7-B976F8C90D44}" type="presOf" srcId="{A5480A94-D018-44E1-97A4-6998BCC5DDE8}" destId="{97171D24-3479-4BBC-8726-37A3A6A22F19}" srcOrd="1" destOrd="0" presId="urn:microsoft.com/office/officeart/2005/8/layout/radial5"/>
    <dgm:cxn modelId="{F4F3672E-B73C-4775-B0D7-9F66C83D05B4}" type="presOf" srcId="{A5480A94-D018-44E1-97A4-6998BCC5DDE8}" destId="{A91C72B5-FE29-4860-88EA-BC7748BACA1C}" srcOrd="0" destOrd="0" presId="urn:microsoft.com/office/officeart/2005/8/layout/radial5"/>
    <dgm:cxn modelId="{02A73033-0EC7-4D0E-8900-1135FAE82047}" type="presOf" srcId="{94810505-3B82-41B6-9A7E-5BAF83F7C6EC}" destId="{C289A1E5-3D19-4E63-A992-44554700A202}" srcOrd="0" destOrd="0" presId="urn:microsoft.com/office/officeart/2005/8/layout/radial5"/>
    <dgm:cxn modelId="{FFC83AA1-5FD4-4DF2-BBA2-AB4F2D8E6CEF}" type="presOf" srcId="{1E647003-5839-44A0-B055-B6E4F19B2AC5}" destId="{C6F04550-F681-4FA5-B923-3CD88CE0A440}" srcOrd="0" destOrd="0" presId="urn:microsoft.com/office/officeart/2005/8/layout/radial5"/>
    <dgm:cxn modelId="{8F3F2D1B-74C4-494E-A350-53A05D1054A5}" type="presOf" srcId="{AE2BA687-12AC-448E-9FF4-B15C8BA4DB87}" destId="{04BF84CB-2AAD-4F22-A884-681D7C489260}" srcOrd="0" destOrd="0" presId="urn:microsoft.com/office/officeart/2005/8/layout/radial5"/>
    <dgm:cxn modelId="{B381F421-35C7-412A-8818-65014AD7E915}" type="presOf" srcId="{82C16F78-DFF2-4D3E-8F9B-F6034372E218}" destId="{6E2A5FC9-9D22-4950-A472-860BBF1BC5DE}" srcOrd="0" destOrd="0" presId="urn:microsoft.com/office/officeart/2005/8/layout/radial5"/>
    <dgm:cxn modelId="{BE9F3C30-999B-4AA5-841D-3BC98106F7EE}" srcId="{CCE1327F-AF07-4142-9330-015587565AF1}" destId="{C7F95FAA-4907-4EAB-95E6-25E3536EE854}" srcOrd="8" destOrd="0" parTransId="{FD506628-7F5F-4206-9AC7-ACF4033D2A7A}" sibTransId="{A4AD7E93-3F9F-4CF7-BFA2-654513FC5E18}"/>
    <dgm:cxn modelId="{32B991DA-9A56-46F2-B3B6-C5AC0931C5B8}" type="presOf" srcId="{D91F84EB-C6A9-4997-BA21-EE396A30607A}" destId="{9AD3884A-8F8E-412D-A59C-32B92AF1B575}" srcOrd="0" destOrd="0" presId="urn:microsoft.com/office/officeart/2005/8/layout/radial5"/>
    <dgm:cxn modelId="{EE893583-7E33-4A2E-B9B0-AED82969A54F}" type="presOf" srcId="{F826F758-BC84-45C4-8451-E58E6D05D9B6}" destId="{D7719560-B277-44F3-88E7-6978B39EC7F4}" srcOrd="0" destOrd="0" presId="urn:microsoft.com/office/officeart/2005/8/layout/radial5"/>
    <dgm:cxn modelId="{65426080-67A4-4F13-8EFD-B1563D3FDBE1}" type="presOf" srcId="{C7F95FAA-4907-4EAB-95E6-25E3536EE854}" destId="{237475AE-0E54-4D8F-8029-2FAE087DDF41}" srcOrd="0" destOrd="0" presId="urn:microsoft.com/office/officeart/2005/8/layout/radial5"/>
    <dgm:cxn modelId="{99E701D7-B40A-407E-A5F0-380BBF0E5FB0}" type="presOf" srcId="{FD506628-7F5F-4206-9AC7-ACF4033D2A7A}" destId="{BBFC8C3A-6E64-44D6-A5D8-B56AEE8399A0}" srcOrd="1" destOrd="0" presId="urn:microsoft.com/office/officeart/2005/8/layout/radial5"/>
    <dgm:cxn modelId="{F55C3452-4086-4ADF-888F-7F087771CD11}" srcId="{CCE1327F-AF07-4142-9330-015587565AF1}" destId="{7CD6297B-0FDF-466B-AF90-907D442DD659}" srcOrd="7" destOrd="0" parTransId="{F74ED6AB-B799-4DD9-82F6-911F6382F3D7}" sibTransId="{F9CCC05A-79E4-4127-B239-6AE247D8021E}"/>
    <dgm:cxn modelId="{4FB11925-0B65-4E40-B1B5-756537CC5681}" srcId="{CCE1327F-AF07-4142-9330-015587565AF1}" destId="{1B24FC23-8F22-46DE-9A7E-79A663A8FC79}" srcOrd="0" destOrd="0" parTransId="{94810505-3B82-41B6-9A7E-5BAF83F7C6EC}" sibTransId="{392C850E-D000-4FD1-8B83-6734477DC996}"/>
    <dgm:cxn modelId="{AB43CF3B-3F20-423E-8C51-0E09718CA608}" type="presOf" srcId="{D1AAF4D2-FCF7-430E-9CDF-0F774D8425A8}" destId="{07720281-799F-4852-A1BF-3EEF4B31827C}" srcOrd="0" destOrd="0" presId="urn:microsoft.com/office/officeart/2005/8/layout/radial5"/>
    <dgm:cxn modelId="{5C40F17D-5FE7-4277-8A39-FA54A8481BDA}" type="presOf" srcId="{94810505-3B82-41B6-9A7E-5BAF83F7C6EC}" destId="{3AFC785D-3265-4C19-B24E-1EADCA28929A}" srcOrd="1" destOrd="0" presId="urn:microsoft.com/office/officeart/2005/8/layout/radial5"/>
    <dgm:cxn modelId="{73B48C02-F728-48CD-8062-B814D211E976}" type="presOf" srcId="{8EBC7ACA-7498-4624-9D9E-3D295CBC3A00}" destId="{01D46549-5675-4D62-A43D-14FD1C8F23F0}" srcOrd="0" destOrd="0" presId="urn:microsoft.com/office/officeart/2005/8/layout/radial5"/>
    <dgm:cxn modelId="{AC850DF3-FC0E-4C6D-B43A-4DA3F8F7C15C}" srcId="{CCE1327F-AF07-4142-9330-015587565AF1}" destId="{B520401F-892D-4D32-820B-5B77B9CAFE88}" srcOrd="1" destOrd="0" parTransId="{AE2BA687-12AC-448E-9FF4-B15C8BA4DB87}" sibTransId="{7518D50B-8335-4363-8A47-12CFD74463F9}"/>
    <dgm:cxn modelId="{FE5F5553-1BEC-4FB0-9133-B8B4DF51D11B}" type="presOf" srcId="{F826F758-BC84-45C4-8451-E58E6D05D9B6}" destId="{78103D4A-D331-485F-B06F-A9997FFADA45}" srcOrd="1" destOrd="0" presId="urn:microsoft.com/office/officeart/2005/8/layout/radial5"/>
    <dgm:cxn modelId="{FF0AC4E2-0763-41FC-A27E-47C1299634FB}" srcId="{CCE1327F-AF07-4142-9330-015587565AF1}" destId="{D1AAF4D2-FCF7-430E-9CDF-0F774D8425A8}" srcOrd="5" destOrd="0" parTransId="{AC37065D-08E6-4BA9-9A72-EBB6F8025A2E}" sibTransId="{07ACAB36-BEAD-45D3-B6F3-1FDDC692C028}"/>
    <dgm:cxn modelId="{49C417A1-C712-481B-91D1-8D0C36BC02E6}" type="presOf" srcId="{7CD6297B-0FDF-466B-AF90-907D442DD659}" destId="{CB0894A5-FA74-4340-ADCA-EA569CAEBCB0}" srcOrd="0" destOrd="0" presId="urn:microsoft.com/office/officeart/2005/8/layout/radial5"/>
    <dgm:cxn modelId="{7869C5E6-A2D7-416D-92F1-DE3F5A28BD61}" srcId="{CCE1327F-AF07-4142-9330-015587565AF1}" destId="{4A9638FE-D14D-44A4-846D-600DE4EE6B9A}" srcOrd="3" destOrd="0" parTransId="{DDDD03F2-CB08-4F89-AF36-1606EEE11BAC}" sibTransId="{5BD0264A-0416-4247-A33D-61A3348952B6}"/>
    <dgm:cxn modelId="{2AD918B7-ADDD-4DFE-808C-2C32898CBC2C}" srcId="{CCE1327F-AF07-4142-9330-015587565AF1}" destId="{C975A679-62AC-4E43-AD6D-1741DE91A9E0}" srcOrd="4" destOrd="0" parTransId="{9565E423-0F8E-40CD-B235-B2592444E2E0}" sibTransId="{943EA6C3-7832-4F59-9603-A0876BA68BB9}"/>
    <dgm:cxn modelId="{71D007A7-048E-4C31-9B59-BC5E75FCE877}" type="presOf" srcId="{F74ED6AB-B799-4DD9-82F6-911F6382F3D7}" destId="{A122E38A-F347-461D-A57C-C2B780BDC39E}" srcOrd="1" destOrd="0" presId="urn:microsoft.com/office/officeart/2005/8/layout/radial5"/>
    <dgm:cxn modelId="{D04AF8DC-46B5-4425-A067-4394F8EA282D}" type="presOf" srcId="{9565E423-0F8E-40CD-B235-B2592444E2E0}" destId="{F6834543-A166-40A5-8A39-D920E7E3773C}" srcOrd="1" destOrd="0" presId="urn:microsoft.com/office/officeart/2005/8/layout/radial5"/>
    <dgm:cxn modelId="{1E44F528-6200-4D7D-8B63-FE38D75B7A5F}" type="presOf" srcId="{AC37065D-08E6-4BA9-9A72-EBB6F8025A2E}" destId="{9F84A438-40E7-4BE2-9A3F-C5A86385A3A9}" srcOrd="1" destOrd="0" presId="urn:microsoft.com/office/officeart/2005/8/layout/radial5"/>
    <dgm:cxn modelId="{F6D53B75-E433-498F-9602-90E98559040B}" type="presOf" srcId="{1B24FC23-8F22-46DE-9A7E-79A663A8FC79}" destId="{6F42BFAB-60C8-4CF1-8FD6-0F3FAC05EC82}" srcOrd="0" destOrd="0" presId="urn:microsoft.com/office/officeart/2005/8/layout/radial5"/>
    <dgm:cxn modelId="{B5AD0F3E-60D5-40E7-BBEA-0D7DBB98ED5A}" srcId="{CCE1327F-AF07-4142-9330-015587565AF1}" destId="{82C16F78-DFF2-4D3E-8F9B-F6034372E218}" srcOrd="9" destOrd="0" parTransId="{F826F758-BC84-45C4-8451-E58E6D05D9B6}" sibTransId="{7AFDB6AB-49CE-41BB-B4AE-A66B68CA151A}"/>
    <dgm:cxn modelId="{7819B604-2A32-48AF-B58E-D24E229E51C3}" srcId="{1E647003-5839-44A0-B055-B6E4F19B2AC5}" destId="{CCE1327F-AF07-4142-9330-015587565AF1}" srcOrd="0" destOrd="0" parTransId="{25CF8E2E-A667-4992-8A63-9D12F7C7195D}" sibTransId="{884F442C-E8AA-4357-B675-FED13E5272FB}"/>
    <dgm:cxn modelId="{EF0D6EEC-C6A1-445D-AA7F-48225759CD7C}" srcId="{CCE1327F-AF07-4142-9330-015587565AF1}" destId="{D91F84EB-C6A9-4997-BA21-EE396A30607A}" srcOrd="6" destOrd="0" parTransId="{8EBC7ACA-7498-4624-9D9E-3D295CBC3A00}" sibTransId="{24D13B71-A3CD-4F3A-862A-A32A4E0F4C31}"/>
    <dgm:cxn modelId="{F06CFEDB-5F2A-48FE-A4D5-BFCB1A371736}" type="presParOf" srcId="{C6F04550-F681-4FA5-B923-3CD88CE0A440}" destId="{0BC406E7-B6B8-4A92-AC41-CF830395B1D4}" srcOrd="0" destOrd="0" presId="urn:microsoft.com/office/officeart/2005/8/layout/radial5"/>
    <dgm:cxn modelId="{2C28B775-BD9E-43CE-A76E-5DBDEDE962D8}" type="presParOf" srcId="{C6F04550-F681-4FA5-B923-3CD88CE0A440}" destId="{C289A1E5-3D19-4E63-A992-44554700A202}" srcOrd="1" destOrd="0" presId="urn:microsoft.com/office/officeart/2005/8/layout/radial5"/>
    <dgm:cxn modelId="{676BC534-2F06-4EC1-8E92-DC6346E6C92D}" type="presParOf" srcId="{C289A1E5-3D19-4E63-A992-44554700A202}" destId="{3AFC785D-3265-4C19-B24E-1EADCA28929A}" srcOrd="0" destOrd="0" presId="urn:microsoft.com/office/officeart/2005/8/layout/radial5"/>
    <dgm:cxn modelId="{31E98D76-0D79-4C86-875B-5AE20FB59130}" type="presParOf" srcId="{C6F04550-F681-4FA5-B923-3CD88CE0A440}" destId="{6F42BFAB-60C8-4CF1-8FD6-0F3FAC05EC82}" srcOrd="2" destOrd="0" presId="urn:microsoft.com/office/officeart/2005/8/layout/radial5"/>
    <dgm:cxn modelId="{B0D7AB8F-5F7F-4C5E-A04F-633B0FCAAF6A}" type="presParOf" srcId="{C6F04550-F681-4FA5-B923-3CD88CE0A440}" destId="{04BF84CB-2AAD-4F22-A884-681D7C489260}" srcOrd="3" destOrd="0" presId="urn:microsoft.com/office/officeart/2005/8/layout/radial5"/>
    <dgm:cxn modelId="{71C6D5B6-F66C-4AB4-8BF2-F2A954AFB710}" type="presParOf" srcId="{04BF84CB-2AAD-4F22-A884-681D7C489260}" destId="{1C8D4F80-6944-4FB4-BF2B-7BC316BEFF63}" srcOrd="0" destOrd="0" presId="urn:microsoft.com/office/officeart/2005/8/layout/radial5"/>
    <dgm:cxn modelId="{C44C93C5-C61F-47BB-B0F6-FCF7604E180E}" type="presParOf" srcId="{C6F04550-F681-4FA5-B923-3CD88CE0A440}" destId="{FC65834A-7D29-40D0-B551-B440834D5767}" srcOrd="4" destOrd="0" presId="urn:microsoft.com/office/officeart/2005/8/layout/radial5"/>
    <dgm:cxn modelId="{CCBB2FD8-2BC1-4DC5-8E10-D2748CE90C61}" type="presParOf" srcId="{C6F04550-F681-4FA5-B923-3CD88CE0A440}" destId="{A91C72B5-FE29-4860-88EA-BC7748BACA1C}" srcOrd="5" destOrd="0" presId="urn:microsoft.com/office/officeart/2005/8/layout/radial5"/>
    <dgm:cxn modelId="{20BBE20A-47DF-4664-9466-B16BE2D79186}" type="presParOf" srcId="{A91C72B5-FE29-4860-88EA-BC7748BACA1C}" destId="{97171D24-3479-4BBC-8726-37A3A6A22F19}" srcOrd="0" destOrd="0" presId="urn:microsoft.com/office/officeart/2005/8/layout/radial5"/>
    <dgm:cxn modelId="{057D035B-5B2F-4383-B38B-3D252DC77519}" type="presParOf" srcId="{C6F04550-F681-4FA5-B923-3CD88CE0A440}" destId="{65DB5AFF-E406-465D-8807-228AF792B916}" srcOrd="6" destOrd="0" presId="urn:microsoft.com/office/officeart/2005/8/layout/radial5"/>
    <dgm:cxn modelId="{D425FE7F-16A5-4AC1-BCE8-200927A603E0}" type="presParOf" srcId="{C6F04550-F681-4FA5-B923-3CD88CE0A440}" destId="{024D4CE7-0685-49EA-9ACD-7273804F38D9}" srcOrd="7" destOrd="0" presId="urn:microsoft.com/office/officeart/2005/8/layout/radial5"/>
    <dgm:cxn modelId="{A271D028-4BEF-46F2-A803-9636CA7D5347}" type="presParOf" srcId="{024D4CE7-0685-49EA-9ACD-7273804F38D9}" destId="{C8AB1BF1-D132-4A71-860D-BC6C1DD067E5}" srcOrd="0" destOrd="0" presId="urn:microsoft.com/office/officeart/2005/8/layout/radial5"/>
    <dgm:cxn modelId="{DD5F3226-EB4B-4223-8332-F54B496142B9}" type="presParOf" srcId="{C6F04550-F681-4FA5-B923-3CD88CE0A440}" destId="{457714E2-39EB-449C-A5A8-FF15A8D26064}" srcOrd="8" destOrd="0" presId="urn:microsoft.com/office/officeart/2005/8/layout/radial5"/>
    <dgm:cxn modelId="{E0CDAC0B-29BB-425A-8B67-9AD013BDEBD3}" type="presParOf" srcId="{C6F04550-F681-4FA5-B923-3CD88CE0A440}" destId="{940D26BE-5F91-461D-A121-D6280ACA91A2}" srcOrd="9" destOrd="0" presId="urn:microsoft.com/office/officeart/2005/8/layout/radial5"/>
    <dgm:cxn modelId="{D976FB7F-C9A1-4790-BBC7-4319A68843D4}" type="presParOf" srcId="{940D26BE-5F91-461D-A121-D6280ACA91A2}" destId="{F6834543-A166-40A5-8A39-D920E7E3773C}" srcOrd="0" destOrd="0" presId="urn:microsoft.com/office/officeart/2005/8/layout/radial5"/>
    <dgm:cxn modelId="{E825466F-F7AA-49BA-8652-6484AE95D7CF}" type="presParOf" srcId="{C6F04550-F681-4FA5-B923-3CD88CE0A440}" destId="{578D19C4-DD95-40E9-A4E7-E28FE2A74C7C}" srcOrd="10" destOrd="0" presId="urn:microsoft.com/office/officeart/2005/8/layout/radial5"/>
    <dgm:cxn modelId="{3D07052E-2645-4690-A509-04D717420C00}" type="presParOf" srcId="{C6F04550-F681-4FA5-B923-3CD88CE0A440}" destId="{365D6C83-1C45-481F-8248-F71E768F9642}" srcOrd="11" destOrd="0" presId="urn:microsoft.com/office/officeart/2005/8/layout/radial5"/>
    <dgm:cxn modelId="{AB8C6BFE-C8ED-4C53-8E25-389FCAA04DB9}" type="presParOf" srcId="{365D6C83-1C45-481F-8248-F71E768F9642}" destId="{9F84A438-40E7-4BE2-9A3F-C5A86385A3A9}" srcOrd="0" destOrd="0" presId="urn:microsoft.com/office/officeart/2005/8/layout/radial5"/>
    <dgm:cxn modelId="{DF477C91-097E-4A82-9ACF-2DFC650240AB}" type="presParOf" srcId="{C6F04550-F681-4FA5-B923-3CD88CE0A440}" destId="{07720281-799F-4852-A1BF-3EEF4B31827C}" srcOrd="12" destOrd="0" presId="urn:microsoft.com/office/officeart/2005/8/layout/radial5"/>
    <dgm:cxn modelId="{00392210-ED98-443E-BA28-35C329B420C9}" type="presParOf" srcId="{C6F04550-F681-4FA5-B923-3CD88CE0A440}" destId="{01D46549-5675-4D62-A43D-14FD1C8F23F0}" srcOrd="13" destOrd="0" presId="urn:microsoft.com/office/officeart/2005/8/layout/radial5"/>
    <dgm:cxn modelId="{4AF275E2-B0A7-4F4C-9F63-F8FF6D3FB15D}" type="presParOf" srcId="{01D46549-5675-4D62-A43D-14FD1C8F23F0}" destId="{24D1CE7F-188C-4FEA-AAA1-D93780366378}" srcOrd="0" destOrd="0" presId="urn:microsoft.com/office/officeart/2005/8/layout/radial5"/>
    <dgm:cxn modelId="{77566874-BA06-4E40-B49F-5B123DAFD4A3}" type="presParOf" srcId="{C6F04550-F681-4FA5-B923-3CD88CE0A440}" destId="{9AD3884A-8F8E-412D-A59C-32B92AF1B575}" srcOrd="14" destOrd="0" presId="urn:microsoft.com/office/officeart/2005/8/layout/radial5"/>
    <dgm:cxn modelId="{B71D6C13-38E1-4F2B-B402-C2102EC0854B}" type="presParOf" srcId="{C6F04550-F681-4FA5-B923-3CD88CE0A440}" destId="{25EBAE7C-C81B-4A84-9C70-279AE835A54B}" srcOrd="15" destOrd="0" presId="urn:microsoft.com/office/officeart/2005/8/layout/radial5"/>
    <dgm:cxn modelId="{8D8A5854-4DE2-480B-A30D-C9ABCBAB4D2D}" type="presParOf" srcId="{25EBAE7C-C81B-4A84-9C70-279AE835A54B}" destId="{A122E38A-F347-461D-A57C-C2B780BDC39E}" srcOrd="0" destOrd="0" presId="urn:microsoft.com/office/officeart/2005/8/layout/radial5"/>
    <dgm:cxn modelId="{AF470418-EFDD-4F07-A826-EDF1E6B6A1DC}" type="presParOf" srcId="{C6F04550-F681-4FA5-B923-3CD88CE0A440}" destId="{CB0894A5-FA74-4340-ADCA-EA569CAEBCB0}" srcOrd="16" destOrd="0" presId="urn:microsoft.com/office/officeart/2005/8/layout/radial5"/>
    <dgm:cxn modelId="{2022B81C-6A4E-4967-839E-CB4A18224344}" type="presParOf" srcId="{C6F04550-F681-4FA5-B923-3CD88CE0A440}" destId="{CB72117C-10E8-4CD8-937B-FB32D4681CB9}" srcOrd="17" destOrd="0" presId="urn:microsoft.com/office/officeart/2005/8/layout/radial5"/>
    <dgm:cxn modelId="{D4B7F97C-8DB4-4F07-A877-37FC353CF347}" type="presParOf" srcId="{CB72117C-10E8-4CD8-937B-FB32D4681CB9}" destId="{BBFC8C3A-6E64-44D6-A5D8-B56AEE8399A0}" srcOrd="0" destOrd="0" presId="urn:microsoft.com/office/officeart/2005/8/layout/radial5"/>
    <dgm:cxn modelId="{0163A28A-93AD-4702-B66F-89F7417E2E96}" type="presParOf" srcId="{C6F04550-F681-4FA5-B923-3CD88CE0A440}" destId="{237475AE-0E54-4D8F-8029-2FAE087DDF41}" srcOrd="18" destOrd="0" presId="urn:microsoft.com/office/officeart/2005/8/layout/radial5"/>
    <dgm:cxn modelId="{654A862A-D1B0-4CAE-A70B-1CE642C82F88}" type="presParOf" srcId="{C6F04550-F681-4FA5-B923-3CD88CE0A440}" destId="{D7719560-B277-44F3-88E7-6978B39EC7F4}" srcOrd="19" destOrd="0" presId="urn:microsoft.com/office/officeart/2005/8/layout/radial5"/>
    <dgm:cxn modelId="{FC72C7C9-41C2-49CF-8CD1-B20BEEC6A662}" type="presParOf" srcId="{D7719560-B277-44F3-88E7-6978B39EC7F4}" destId="{78103D4A-D331-485F-B06F-A9997FFADA45}" srcOrd="0" destOrd="0" presId="urn:microsoft.com/office/officeart/2005/8/layout/radial5"/>
    <dgm:cxn modelId="{EF0365F0-CF97-4500-987C-E5D40CDABF4D}" type="presParOf" srcId="{C6F04550-F681-4FA5-B923-3CD88CE0A440}" destId="{6E2A5FC9-9D22-4950-A472-860BBF1BC5DE}" srcOrd="20"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53ACF-11AD-465D-B0C1-9CE4C6190FF9}">
      <dsp:nvSpPr>
        <dsp:cNvPr id="0" name=""/>
        <dsp:cNvSpPr/>
      </dsp:nvSpPr>
      <dsp:spPr>
        <a:xfrm>
          <a:off x="2241532" y="1199834"/>
          <a:ext cx="484885" cy="91440"/>
        </a:xfrm>
        <a:custGeom>
          <a:avLst/>
          <a:gdLst/>
          <a:ahLst/>
          <a:cxnLst/>
          <a:rect l="0" t="0" r="0" b="0"/>
          <a:pathLst>
            <a:path>
              <a:moveTo>
                <a:pt x="0" y="45720"/>
              </a:moveTo>
              <a:lnTo>
                <a:pt x="484885" y="45720"/>
              </a:lnTo>
            </a:path>
          </a:pathLst>
        </a:custGeom>
        <a:noFill/>
        <a:ln w="12700" cap="flat" cmpd="sng" algn="ctr">
          <a:solidFill>
            <a:srgbClr val="C830CC">
              <a:hueOff val="0"/>
              <a:satOff val="0"/>
              <a:lumOff val="0"/>
              <a:alphaOff val="0"/>
            </a:srgb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R" sz="500" kern="1200" dirty="0">
            <a:solidFill>
              <a:sysClr val="windowText" lastClr="000000">
                <a:hueOff val="0"/>
                <a:satOff val="0"/>
                <a:lumOff val="0"/>
                <a:alphaOff val="0"/>
              </a:sysClr>
            </a:solidFill>
            <a:latin typeface="Comic Sans MS"/>
            <a:ea typeface="+mn-ea"/>
            <a:cs typeface="+mn-cs"/>
          </a:endParaRPr>
        </a:p>
      </dsp:txBody>
      <dsp:txXfrm>
        <a:off x="2471087" y="1242976"/>
        <a:ext cx="0" cy="0"/>
      </dsp:txXfrm>
    </dsp:sp>
    <dsp:sp modelId="{4E735BE2-16D5-45EB-A513-D0B16530EA2B}">
      <dsp:nvSpPr>
        <dsp:cNvPr id="0" name=""/>
        <dsp:cNvSpPr/>
      </dsp:nvSpPr>
      <dsp:spPr>
        <a:xfrm>
          <a:off x="2092" y="573182"/>
          <a:ext cx="2241239" cy="1344743"/>
        </a:xfrm>
        <a:prstGeom prst="rect">
          <a:avLst/>
        </a:prstGeom>
        <a:gradFill rotWithShape="0">
          <a:gsLst>
            <a:gs pos="0">
              <a:srgbClr val="C830CC">
                <a:hueOff val="0"/>
                <a:satOff val="0"/>
                <a:lumOff val="0"/>
                <a:alphaOff val="0"/>
                <a:shade val="15000"/>
                <a:satMod val="180000"/>
              </a:srgbClr>
            </a:gs>
            <a:gs pos="50000">
              <a:srgbClr val="C830CC">
                <a:hueOff val="0"/>
                <a:satOff val="0"/>
                <a:lumOff val="0"/>
                <a:alphaOff val="0"/>
                <a:shade val="45000"/>
                <a:satMod val="170000"/>
              </a:srgbClr>
            </a:gs>
            <a:gs pos="70000">
              <a:srgbClr val="C830CC">
                <a:hueOff val="0"/>
                <a:satOff val="0"/>
                <a:lumOff val="0"/>
                <a:alphaOff val="0"/>
                <a:tint val="99000"/>
                <a:shade val="65000"/>
                <a:satMod val="155000"/>
              </a:srgbClr>
            </a:gs>
            <a:gs pos="100000">
              <a:srgbClr val="C830CC">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PR" sz="2400" kern="1200" dirty="0" smtClean="0">
              <a:solidFill>
                <a:sysClr val="window" lastClr="FFFFFF"/>
              </a:solidFill>
              <a:latin typeface="Comic Sans MS"/>
              <a:ea typeface="+mn-ea"/>
              <a:cs typeface="+mn-cs"/>
            </a:rPr>
            <a:t>Bienvenida</a:t>
          </a:r>
          <a:endParaRPr lang="es-PR" sz="2400" kern="1200" dirty="0">
            <a:solidFill>
              <a:sysClr val="window" lastClr="FFFFFF"/>
            </a:solidFill>
            <a:latin typeface="Comic Sans MS"/>
            <a:ea typeface="+mn-ea"/>
            <a:cs typeface="+mn-cs"/>
          </a:endParaRPr>
        </a:p>
      </dsp:txBody>
      <dsp:txXfrm>
        <a:off x="2092" y="573182"/>
        <a:ext cx="2241239" cy="1344743"/>
      </dsp:txXfrm>
    </dsp:sp>
    <dsp:sp modelId="{312644D4-7BEA-4519-871B-210A00CDAAC8}">
      <dsp:nvSpPr>
        <dsp:cNvPr id="0" name=""/>
        <dsp:cNvSpPr/>
      </dsp:nvSpPr>
      <dsp:spPr>
        <a:xfrm>
          <a:off x="4998257" y="1199834"/>
          <a:ext cx="484885" cy="91440"/>
        </a:xfrm>
        <a:custGeom>
          <a:avLst/>
          <a:gdLst/>
          <a:ahLst/>
          <a:cxnLst/>
          <a:rect l="0" t="0" r="0" b="0"/>
          <a:pathLst>
            <a:path>
              <a:moveTo>
                <a:pt x="0" y="45720"/>
              </a:moveTo>
              <a:lnTo>
                <a:pt x="484885" y="45720"/>
              </a:lnTo>
            </a:path>
          </a:pathLst>
        </a:custGeom>
        <a:noFill/>
        <a:ln w="12700" cap="flat" cmpd="sng" algn="ctr">
          <a:solidFill>
            <a:srgbClr val="4EA6DC">
              <a:hueOff val="0"/>
              <a:satOff val="0"/>
              <a:lumOff val="0"/>
              <a:alphaOff val="0"/>
            </a:srgb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R" sz="500" kern="1200" dirty="0">
            <a:solidFill>
              <a:sysClr val="windowText" lastClr="000000">
                <a:hueOff val="0"/>
                <a:satOff val="0"/>
                <a:lumOff val="0"/>
                <a:alphaOff val="0"/>
              </a:sysClr>
            </a:solidFill>
            <a:latin typeface="Comic Sans MS"/>
            <a:ea typeface="+mn-ea"/>
            <a:cs typeface="+mn-cs"/>
          </a:endParaRPr>
        </a:p>
      </dsp:txBody>
      <dsp:txXfrm>
        <a:off x="5227812" y="1242976"/>
        <a:ext cx="0" cy="0"/>
      </dsp:txXfrm>
    </dsp:sp>
    <dsp:sp modelId="{0B87A305-8D1F-4ED9-A85E-2D81D8C4A231}">
      <dsp:nvSpPr>
        <dsp:cNvPr id="0" name=""/>
        <dsp:cNvSpPr/>
      </dsp:nvSpPr>
      <dsp:spPr>
        <a:xfrm>
          <a:off x="2758817" y="573182"/>
          <a:ext cx="2241239" cy="1344743"/>
        </a:xfrm>
        <a:prstGeom prst="rect">
          <a:avLst/>
        </a:prstGeom>
        <a:gradFill rotWithShape="0">
          <a:gsLst>
            <a:gs pos="0">
              <a:srgbClr val="4EA6DC">
                <a:hueOff val="0"/>
                <a:satOff val="0"/>
                <a:lumOff val="0"/>
                <a:alphaOff val="0"/>
                <a:shade val="15000"/>
                <a:satMod val="180000"/>
              </a:srgbClr>
            </a:gs>
            <a:gs pos="50000">
              <a:srgbClr val="4EA6DC">
                <a:hueOff val="0"/>
                <a:satOff val="0"/>
                <a:lumOff val="0"/>
                <a:alphaOff val="0"/>
                <a:shade val="45000"/>
                <a:satMod val="170000"/>
              </a:srgbClr>
            </a:gs>
            <a:gs pos="70000">
              <a:srgbClr val="4EA6DC">
                <a:hueOff val="0"/>
                <a:satOff val="0"/>
                <a:lumOff val="0"/>
                <a:alphaOff val="0"/>
                <a:tint val="99000"/>
                <a:shade val="65000"/>
                <a:satMod val="155000"/>
              </a:srgbClr>
            </a:gs>
            <a:gs pos="100000">
              <a:srgbClr val="4EA6DC">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PR" sz="2400" kern="1200" dirty="0" smtClean="0">
              <a:solidFill>
                <a:sysClr val="window" lastClr="FFFFFF"/>
              </a:solidFill>
              <a:latin typeface="Comic Sans MS"/>
              <a:ea typeface="+mn-ea"/>
              <a:cs typeface="+mn-cs"/>
            </a:rPr>
            <a:t>Justificación</a:t>
          </a:r>
          <a:endParaRPr lang="es-PR" sz="2400" kern="1200" dirty="0">
            <a:solidFill>
              <a:sysClr val="window" lastClr="FFFFFF"/>
            </a:solidFill>
            <a:latin typeface="Comic Sans MS"/>
            <a:ea typeface="+mn-ea"/>
            <a:cs typeface="+mn-cs"/>
          </a:endParaRPr>
        </a:p>
      </dsp:txBody>
      <dsp:txXfrm>
        <a:off x="2758817" y="573182"/>
        <a:ext cx="2241239" cy="1344743"/>
      </dsp:txXfrm>
    </dsp:sp>
    <dsp:sp modelId="{790DC326-DC36-472B-AEFC-1BFB1F96E079}">
      <dsp:nvSpPr>
        <dsp:cNvPr id="0" name=""/>
        <dsp:cNvSpPr/>
      </dsp:nvSpPr>
      <dsp:spPr>
        <a:xfrm>
          <a:off x="7754982" y="1199834"/>
          <a:ext cx="484885" cy="91440"/>
        </a:xfrm>
        <a:custGeom>
          <a:avLst/>
          <a:gdLst/>
          <a:ahLst/>
          <a:cxnLst/>
          <a:rect l="0" t="0" r="0" b="0"/>
          <a:pathLst>
            <a:path>
              <a:moveTo>
                <a:pt x="0" y="45720"/>
              </a:moveTo>
              <a:lnTo>
                <a:pt x="484885" y="45720"/>
              </a:lnTo>
            </a:path>
          </a:pathLst>
        </a:custGeom>
        <a:noFill/>
        <a:ln w="12700" cap="flat" cmpd="sng" algn="ctr">
          <a:solidFill>
            <a:srgbClr val="4775E7">
              <a:hueOff val="0"/>
              <a:satOff val="0"/>
              <a:lumOff val="0"/>
              <a:alphaOff val="0"/>
            </a:srgb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R" sz="500" kern="1200" dirty="0">
            <a:solidFill>
              <a:sysClr val="windowText" lastClr="000000">
                <a:hueOff val="0"/>
                <a:satOff val="0"/>
                <a:lumOff val="0"/>
                <a:alphaOff val="0"/>
              </a:sysClr>
            </a:solidFill>
            <a:latin typeface="Comic Sans MS"/>
            <a:ea typeface="+mn-ea"/>
            <a:cs typeface="+mn-cs"/>
          </a:endParaRPr>
        </a:p>
      </dsp:txBody>
      <dsp:txXfrm>
        <a:off x="7984537" y="1242976"/>
        <a:ext cx="0" cy="0"/>
      </dsp:txXfrm>
    </dsp:sp>
    <dsp:sp modelId="{C3CE9948-EB52-415A-A381-DEFE54991D93}">
      <dsp:nvSpPr>
        <dsp:cNvPr id="0" name=""/>
        <dsp:cNvSpPr/>
      </dsp:nvSpPr>
      <dsp:spPr>
        <a:xfrm>
          <a:off x="5515542" y="573182"/>
          <a:ext cx="2241239" cy="1344743"/>
        </a:xfrm>
        <a:prstGeom prst="rect">
          <a:avLst/>
        </a:prstGeom>
        <a:gradFill rotWithShape="0">
          <a:gsLst>
            <a:gs pos="0">
              <a:srgbClr val="4775E7">
                <a:hueOff val="0"/>
                <a:satOff val="0"/>
                <a:lumOff val="0"/>
                <a:alphaOff val="0"/>
                <a:shade val="15000"/>
                <a:satMod val="180000"/>
              </a:srgbClr>
            </a:gs>
            <a:gs pos="50000">
              <a:srgbClr val="4775E7">
                <a:hueOff val="0"/>
                <a:satOff val="0"/>
                <a:lumOff val="0"/>
                <a:alphaOff val="0"/>
                <a:shade val="45000"/>
                <a:satMod val="170000"/>
              </a:srgbClr>
            </a:gs>
            <a:gs pos="70000">
              <a:srgbClr val="4775E7">
                <a:hueOff val="0"/>
                <a:satOff val="0"/>
                <a:lumOff val="0"/>
                <a:alphaOff val="0"/>
                <a:tint val="99000"/>
                <a:shade val="65000"/>
                <a:satMod val="155000"/>
              </a:srgbClr>
            </a:gs>
            <a:gs pos="100000">
              <a:srgbClr val="4775E7">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PR" sz="2400" kern="1200" dirty="0" smtClean="0">
              <a:solidFill>
                <a:sysClr val="window" lastClr="FFFFFF"/>
              </a:solidFill>
              <a:latin typeface="Comic Sans MS"/>
              <a:ea typeface="+mn-ea"/>
              <a:cs typeface="+mn-cs"/>
            </a:rPr>
            <a:t>Introducción</a:t>
          </a:r>
          <a:endParaRPr lang="es-PR" sz="2400" kern="1200" dirty="0">
            <a:solidFill>
              <a:sysClr val="window" lastClr="FFFFFF"/>
            </a:solidFill>
            <a:latin typeface="Comic Sans MS"/>
            <a:ea typeface="+mn-ea"/>
            <a:cs typeface="+mn-cs"/>
          </a:endParaRPr>
        </a:p>
      </dsp:txBody>
      <dsp:txXfrm>
        <a:off x="5515542" y="573182"/>
        <a:ext cx="2241239" cy="1344743"/>
      </dsp:txXfrm>
    </dsp:sp>
    <dsp:sp modelId="{41EF3222-4C7E-4696-B6AB-98D1857FC514}">
      <dsp:nvSpPr>
        <dsp:cNvPr id="0" name=""/>
        <dsp:cNvSpPr/>
      </dsp:nvSpPr>
      <dsp:spPr>
        <a:xfrm>
          <a:off x="1122712" y="1916126"/>
          <a:ext cx="8270175" cy="484885"/>
        </a:xfrm>
        <a:custGeom>
          <a:avLst/>
          <a:gdLst/>
          <a:ahLst/>
          <a:cxnLst/>
          <a:rect l="0" t="0" r="0" b="0"/>
          <a:pathLst>
            <a:path>
              <a:moveTo>
                <a:pt x="8270175" y="0"/>
              </a:moveTo>
              <a:lnTo>
                <a:pt x="8270175" y="259542"/>
              </a:lnTo>
              <a:lnTo>
                <a:pt x="0" y="259542"/>
              </a:lnTo>
              <a:lnTo>
                <a:pt x="0" y="484885"/>
              </a:lnTo>
            </a:path>
          </a:pathLst>
        </a:custGeom>
        <a:noFill/>
        <a:ln w="12700" cap="flat" cmpd="sng" algn="ctr">
          <a:solidFill>
            <a:srgbClr val="8971E1">
              <a:hueOff val="0"/>
              <a:satOff val="0"/>
              <a:lumOff val="0"/>
              <a:alphaOff val="0"/>
            </a:srgb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R" sz="500" kern="1200" dirty="0">
            <a:solidFill>
              <a:sysClr val="windowText" lastClr="000000">
                <a:hueOff val="0"/>
                <a:satOff val="0"/>
                <a:lumOff val="0"/>
                <a:alphaOff val="0"/>
              </a:sysClr>
            </a:solidFill>
            <a:latin typeface="Comic Sans MS"/>
            <a:ea typeface="+mn-ea"/>
            <a:cs typeface="+mn-cs"/>
          </a:endParaRPr>
        </a:p>
      </dsp:txBody>
      <dsp:txXfrm>
        <a:off x="5050644" y="2155991"/>
        <a:ext cx="0" cy="0"/>
      </dsp:txXfrm>
    </dsp:sp>
    <dsp:sp modelId="{9A8C33B9-C586-4E85-9252-7FD9EBF99D8D}">
      <dsp:nvSpPr>
        <dsp:cNvPr id="0" name=""/>
        <dsp:cNvSpPr/>
      </dsp:nvSpPr>
      <dsp:spPr>
        <a:xfrm>
          <a:off x="8272267" y="573182"/>
          <a:ext cx="2241239" cy="1344743"/>
        </a:xfrm>
        <a:prstGeom prst="rect">
          <a:avLst/>
        </a:prstGeom>
        <a:gradFill rotWithShape="0">
          <a:gsLst>
            <a:gs pos="0">
              <a:srgbClr val="8971E1">
                <a:hueOff val="0"/>
                <a:satOff val="0"/>
                <a:lumOff val="0"/>
                <a:alphaOff val="0"/>
                <a:shade val="15000"/>
                <a:satMod val="180000"/>
              </a:srgbClr>
            </a:gs>
            <a:gs pos="50000">
              <a:srgbClr val="8971E1">
                <a:hueOff val="0"/>
                <a:satOff val="0"/>
                <a:lumOff val="0"/>
                <a:alphaOff val="0"/>
                <a:shade val="45000"/>
                <a:satMod val="170000"/>
              </a:srgbClr>
            </a:gs>
            <a:gs pos="70000">
              <a:srgbClr val="8971E1">
                <a:hueOff val="0"/>
                <a:satOff val="0"/>
                <a:lumOff val="0"/>
                <a:alphaOff val="0"/>
                <a:tint val="99000"/>
                <a:shade val="65000"/>
                <a:satMod val="155000"/>
              </a:srgbClr>
            </a:gs>
            <a:gs pos="100000">
              <a:srgbClr val="8971E1">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PR" sz="2400" kern="1200" dirty="0" smtClean="0">
              <a:solidFill>
                <a:sysClr val="window" lastClr="FFFFFF"/>
              </a:solidFill>
              <a:latin typeface="Comic Sans MS"/>
              <a:ea typeface="+mn-ea"/>
              <a:cs typeface="+mn-cs"/>
            </a:rPr>
            <a:t>Objetivo general</a:t>
          </a:r>
          <a:endParaRPr lang="es-PR" sz="2400" kern="1200" dirty="0">
            <a:solidFill>
              <a:sysClr val="window" lastClr="FFFFFF"/>
            </a:solidFill>
            <a:latin typeface="Comic Sans MS"/>
            <a:ea typeface="+mn-ea"/>
            <a:cs typeface="+mn-cs"/>
          </a:endParaRPr>
        </a:p>
      </dsp:txBody>
      <dsp:txXfrm>
        <a:off x="8272267" y="573182"/>
        <a:ext cx="2241239" cy="1344743"/>
      </dsp:txXfrm>
    </dsp:sp>
    <dsp:sp modelId="{AC5855B5-6C99-4798-93D3-9717E50ED24D}">
      <dsp:nvSpPr>
        <dsp:cNvPr id="0" name=""/>
        <dsp:cNvSpPr/>
      </dsp:nvSpPr>
      <dsp:spPr>
        <a:xfrm>
          <a:off x="2241532" y="3060063"/>
          <a:ext cx="484885" cy="91440"/>
        </a:xfrm>
        <a:custGeom>
          <a:avLst/>
          <a:gdLst/>
          <a:ahLst/>
          <a:cxnLst/>
          <a:rect l="0" t="0" r="0" b="0"/>
          <a:pathLst>
            <a:path>
              <a:moveTo>
                <a:pt x="0" y="45720"/>
              </a:moveTo>
              <a:lnTo>
                <a:pt x="484885" y="45720"/>
              </a:lnTo>
            </a:path>
          </a:pathLst>
        </a:custGeom>
        <a:noFill/>
        <a:ln w="12700" cap="flat" cmpd="sng" algn="ctr">
          <a:solidFill>
            <a:srgbClr val="D54773">
              <a:hueOff val="0"/>
              <a:satOff val="0"/>
              <a:lumOff val="0"/>
              <a:alphaOff val="0"/>
            </a:srgb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R" sz="500" kern="1200" dirty="0">
            <a:solidFill>
              <a:sysClr val="windowText" lastClr="000000">
                <a:hueOff val="0"/>
                <a:satOff val="0"/>
                <a:lumOff val="0"/>
                <a:alphaOff val="0"/>
              </a:sysClr>
            </a:solidFill>
            <a:latin typeface="Comic Sans MS"/>
            <a:ea typeface="+mn-ea"/>
            <a:cs typeface="+mn-cs"/>
          </a:endParaRPr>
        </a:p>
      </dsp:txBody>
      <dsp:txXfrm>
        <a:off x="2471087" y="3103206"/>
        <a:ext cx="0" cy="0"/>
      </dsp:txXfrm>
    </dsp:sp>
    <dsp:sp modelId="{DE8801AD-A8DD-43E1-881E-F4A4BA4A7458}">
      <dsp:nvSpPr>
        <dsp:cNvPr id="0" name=""/>
        <dsp:cNvSpPr/>
      </dsp:nvSpPr>
      <dsp:spPr>
        <a:xfrm>
          <a:off x="2092" y="2433411"/>
          <a:ext cx="2241239" cy="1344743"/>
        </a:xfrm>
        <a:prstGeom prst="rect">
          <a:avLst/>
        </a:prstGeom>
        <a:gradFill rotWithShape="0">
          <a:gsLst>
            <a:gs pos="0">
              <a:srgbClr val="D54773">
                <a:hueOff val="0"/>
                <a:satOff val="0"/>
                <a:lumOff val="0"/>
                <a:alphaOff val="0"/>
                <a:shade val="15000"/>
                <a:satMod val="180000"/>
              </a:srgbClr>
            </a:gs>
            <a:gs pos="50000">
              <a:srgbClr val="D54773">
                <a:hueOff val="0"/>
                <a:satOff val="0"/>
                <a:lumOff val="0"/>
                <a:alphaOff val="0"/>
                <a:shade val="45000"/>
                <a:satMod val="170000"/>
              </a:srgbClr>
            </a:gs>
            <a:gs pos="70000">
              <a:srgbClr val="D54773">
                <a:hueOff val="0"/>
                <a:satOff val="0"/>
                <a:lumOff val="0"/>
                <a:alphaOff val="0"/>
                <a:tint val="99000"/>
                <a:shade val="65000"/>
                <a:satMod val="155000"/>
              </a:srgbClr>
            </a:gs>
            <a:gs pos="100000">
              <a:srgbClr val="D54773">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PR" sz="2400" kern="1200" dirty="0" smtClean="0">
              <a:solidFill>
                <a:sysClr val="window" lastClr="FFFFFF"/>
              </a:solidFill>
              <a:latin typeface="Comic Sans MS"/>
              <a:ea typeface="+mn-ea"/>
              <a:cs typeface="+mn-cs"/>
            </a:rPr>
            <a:t>Objetivos específicos</a:t>
          </a:r>
          <a:endParaRPr lang="es-PR" sz="2400" kern="1200" dirty="0">
            <a:solidFill>
              <a:sysClr val="window" lastClr="FFFFFF"/>
            </a:solidFill>
            <a:latin typeface="Comic Sans MS"/>
            <a:ea typeface="+mn-ea"/>
            <a:cs typeface="+mn-cs"/>
          </a:endParaRPr>
        </a:p>
      </dsp:txBody>
      <dsp:txXfrm>
        <a:off x="2092" y="2433411"/>
        <a:ext cx="2241239" cy="1344743"/>
      </dsp:txXfrm>
    </dsp:sp>
    <dsp:sp modelId="{7CF4660D-9D4C-45A3-A3D7-5DEEF3207FC7}">
      <dsp:nvSpPr>
        <dsp:cNvPr id="0" name=""/>
        <dsp:cNvSpPr/>
      </dsp:nvSpPr>
      <dsp:spPr>
        <a:xfrm>
          <a:off x="4998257" y="3060063"/>
          <a:ext cx="484885" cy="91440"/>
        </a:xfrm>
        <a:custGeom>
          <a:avLst/>
          <a:gdLst/>
          <a:ahLst/>
          <a:cxnLst/>
          <a:rect l="0" t="0" r="0" b="0"/>
          <a:pathLst>
            <a:path>
              <a:moveTo>
                <a:pt x="0" y="45720"/>
              </a:moveTo>
              <a:lnTo>
                <a:pt x="484885" y="45720"/>
              </a:lnTo>
            </a:path>
          </a:pathLst>
        </a:custGeom>
        <a:noFill/>
        <a:ln w="12700" cap="flat" cmpd="sng" algn="ctr">
          <a:solidFill>
            <a:srgbClr val="C830CC">
              <a:hueOff val="0"/>
              <a:satOff val="0"/>
              <a:lumOff val="0"/>
              <a:alphaOff val="0"/>
            </a:srgb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R" sz="500" kern="1200" dirty="0">
            <a:solidFill>
              <a:sysClr val="windowText" lastClr="000000">
                <a:hueOff val="0"/>
                <a:satOff val="0"/>
                <a:lumOff val="0"/>
                <a:alphaOff val="0"/>
              </a:sysClr>
            </a:solidFill>
            <a:latin typeface="Comic Sans MS"/>
            <a:ea typeface="+mn-ea"/>
            <a:cs typeface="+mn-cs"/>
          </a:endParaRPr>
        </a:p>
      </dsp:txBody>
      <dsp:txXfrm>
        <a:off x="5227812" y="3103206"/>
        <a:ext cx="0" cy="0"/>
      </dsp:txXfrm>
    </dsp:sp>
    <dsp:sp modelId="{994701F5-0698-439E-BD71-9E70B836AA87}">
      <dsp:nvSpPr>
        <dsp:cNvPr id="0" name=""/>
        <dsp:cNvSpPr/>
      </dsp:nvSpPr>
      <dsp:spPr>
        <a:xfrm>
          <a:off x="2758817" y="2433411"/>
          <a:ext cx="2241239" cy="1344743"/>
        </a:xfrm>
        <a:prstGeom prst="rect">
          <a:avLst/>
        </a:prstGeom>
        <a:gradFill rotWithShape="0">
          <a:gsLst>
            <a:gs pos="0">
              <a:srgbClr val="C830CC">
                <a:hueOff val="0"/>
                <a:satOff val="0"/>
                <a:lumOff val="0"/>
                <a:alphaOff val="0"/>
                <a:shade val="15000"/>
                <a:satMod val="180000"/>
              </a:srgbClr>
            </a:gs>
            <a:gs pos="50000">
              <a:srgbClr val="C830CC">
                <a:hueOff val="0"/>
                <a:satOff val="0"/>
                <a:lumOff val="0"/>
                <a:alphaOff val="0"/>
                <a:shade val="45000"/>
                <a:satMod val="170000"/>
              </a:srgbClr>
            </a:gs>
            <a:gs pos="70000">
              <a:srgbClr val="C830CC">
                <a:hueOff val="0"/>
                <a:satOff val="0"/>
                <a:lumOff val="0"/>
                <a:alphaOff val="0"/>
                <a:tint val="99000"/>
                <a:shade val="65000"/>
                <a:satMod val="155000"/>
              </a:srgbClr>
            </a:gs>
            <a:gs pos="100000">
              <a:srgbClr val="C830CC">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PR" sz="2400" kern="1200" dirty="0" smtClean="0">
              <a:solidFill>
                <a:sysClr val="window" lastClr="FFFFFF"/>
              </a:solidFill>
              <a:latin typeface="Comic Sans MS"/>
              <a:ea typeface="+mn-ea"/>
              <a:cs typeface="+mn-cs"/>
            </a:rPr>
            <a:t>Pre-prueba</a:t>
          </a:r>
          <a:endParaRPr lang="es-PR" sz="2400" kern="1200" dirty="0">
            <a:solidFill>
              <a:sysClr val="window" lastClr="FFFFFF"/>
            </a:solidFill>
            <a:latin typeface="Comic Sans MS"/>
            <a:ea typeface="+mn-ea"/>
            <a:cs typeface="+mn-cs"/>
          </a:endParaRPr>
        </a:p>
      </dsp:txBody>
      <dsp:txXfrm>
        <a:off x="2758817" y="2433411"/>
        <a:ext cx="2241239" cy="1344743"/>
      </dsp:txXfrm>
    </dsp:sp>
    <dsp:sp modelId="{CB7F8EDE-B95F-4D59-A835-FD9601DE52C0}">
      <dsp:nvSpPr>
        <dsp:cNvPr id="0" name=""/>
        <dsp:cNvSpPr/>
      </dsp:nvSpPr>
      <dsp:spPr>
        <a:xfrm>
          <a:off x="7754982" y="3060063"/>
          <a:ext cx="484885" cy="91440"/>
        </a:xfrm>
        <a:custGeom>
          <a:avLst/>
          <a:gdLst/>
          <a:ahLst/>
          <a:cxnLst/>
          <a:rect l="0" t="0" r="0" b="0"/>
          <a:pathLst>
            <a:path>
              <a:moveTo>
                <a:pt x="0" y="45720"/>
              </a:moveTo>
              <a:lnTo>
                <a:pt x="484885" y="45720"/>
              </a:lnTo>
            </a:path>
          </a:pathLst>
        </a:custGeom>
        <a:noFill/>
        <a:ln w="12700" cap="flat" cmpd="sng" algn="ctr">
          <a:solidFill>
            <a:srgbClr val="4EA6DC">
              <a:hueOff val="0"/>
              <a:satOff val="0"/>
              <a:lumOff val="0"/>
              <a:alphaOff val="0"/>
            </a:srgb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R" sz="500" kern="1200" dirty="0">
            <a:solidFill>
              <a:sysClr val="windowText" lastClr="000000">
                <a:hueOff val="0"/>
                <a:satOff val="0"/>
                <a:lumOff val="0"/>
                <a:alphaOff val="0"/>
              </a:sysClr>
            </a:solidFill>
            <a:latin typeface="Comic Sans MS"/>
            <a:ea typeface="+mn-ea"/>
            <a:cs typeface="+mn-cs"/>
          </a:endParaRPr>
        </a:p>
      </dsp:txBody>
      <dsp:txXfrm>
        <a:off x="7984537" y="3103206"/>
        <a:ext cx="0" cy="0"/>
      </dsp:txXfrm>
    </dsp:sp>
    <dsp:sp modelId="{3905C14C-BD85-4165-A20A-519BC6D7D9ED}">
      <dsp:nvSpPr>
        <dsp:cNvPr id="0" name=""/>
        <dsp:cNvSpPr/>
      </dsp:nvSpPr>
      <dsp:spPr>
        <a:xfrm>
          <a:off x="5515542" y="2433411"/>
          <a:ext cx="2241239" cy="1344743"/>
        </a:xfrm>
        <a:prstGeom prst="rect">
          <a:avLst/>
        </a:prstGeom>
        <a:gradFill rotWithShape="0">
          <a:gsLst>
            <a:gs pos="0">
              <a:srgbClr val="4EA6DC">
                <a:hueOff val="0"/>
                <a:satOff val="0"/>
                <a:lumOff val="0"/>
                <a:alphaOff val="0"/>
                <a:shade val="15000"/>
                <a:satMod val="180000"/>
              </a:srgbClr>
            </a:gs>
            <a:gs pos="50000">
              <a:srgbClr val="4EA6DC">
                <a:hueOff val="0"/>
                <a:satOff val="0"/>
                <a:lumOff val="0"/>
                <a:alphaOff val="0"/>
                <a:shade val="45000"/>
                <a:satMod val="170000"/>
              </a:srgbClr>
            </a:gs>
            <a:gs pos="70000">
              <a:srgbClr val="4EA6DC">
                <a:hueOff val="0"/>
                <a:satOff val="0"/>
                <a:lumOff val="0"/>
                <a:alphaOff val="0"/>
                <a:tint val="99000"/>
                <a:shade val="65000"/>
                <a:satMod val="155000"/>
              </a:srgbClr>
            </a:gs>
            <a:gs pos="100000">
              <a:srgbClr val="4EA6DC">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PR" sz="2400" kern="1200" dirty="0" smtClean="0">
              <a:solidFill>
                <a:sysClr val="window" lastClr="FFFFFF"/>
              </a:solidFill>
              <a:latin typeface="Comic Sans MS"/>
              <a:ea typeface="+mn-ea"/>
              <a:cs typeface="+mn-cs"/>
            </a:rPr>
            <a:t>Metodología</a:t>
          </a:r>
          <a:endParaRPr lang="es-PR" sz="2400" kern="1200" dirty="0">
            <a:solidFill>
              <a:sysClr val="window" lastClr="FFFFFF"/>
            </a:solidFill>
            <a:latin typeface="Comic Sans MS"/>
            <a:ea typeface="+mn-ea"/>
            <a:cs typeface="+mn-cs"/>
          </a:endParaRPr>
        </a:p>
      </dsp:txBody>
      <dsp:txXfrm>
        <a:off x="5515542" y="2433411"/>
        <a:ext cx="2241239" cy="1344743"/>
      </dsp:txXfrm>
    </dsp:sp>
    <dsp:sp modelId="{8FBF8B21-72F7-401E-A9C9-EF346FD1A41F}">
      <dsp:nvSpPr>
        <dsp:cNvPr id="0" name=""/>
        <dsp:cNvSpPr/>
      </dsp:nvSpPr>
      <dsp:spPr>
        <a:xfrm>
          <a:off x="8272267" y="2433411"/>
          <a:ext cx="2241239" cy="1344743"/>
        </a:xfrm>
        <a:prstGeom prst="rect">
          <a:avLst/>
        </a:prstGeom>
        <a:gradFill rotWithShape="0">
          <a:gsLst>
            <a:gs pos="0">
              <a:srgbClr val="4775E7">
                <a:hueOff val="0"/>
                <a:satOff val="0"/>
                <a:lumOff val="0"/>
                <a:alphaOff val="0"/>
                <a:shade val="15000"/>
                <a:satMod val="180000"/>
              </a:srgbClr>
            </a:gs>
            <a:gs pos="50000">
              <a:srgbClr val="4775E7">
                <a:hueOff val="0"/>
                <a:satOff val="0"/>
                <a:lumOff val="0"/>
                <a:alphaOff val="0"/>
                <a:shade val="45000"/>
                <a:satMod val="170000"/>
              </a:srgbClr>
            </a:gs>
            <a:gs pos="70000">
              <a:srgbClr val="4775E7">
                <a:hueOff val="0"/>
                <a:satOff val="0"/>
                <a:lumOff val="0"/>
                <a:alphaOff val="0"/>
                <a:tint val="99000"/>
                <a:shade val="65000"/>
                <a:satMod val="155000"/>
              </a:srgbClr>
            </a:gs>
            <a:gs pos="100000">
              <a:srgbClr val="4775E7">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PR" sz="2400" kern="1200" dirty="0" smtClean="0">
              <a:solidFill>
                <a:sysClr val="window" lastClr="FFFFFF"/>
              </a:solidFill>
              <a:latin typeface="Comic Sans MS"/>
              <a:ea typeface="+mn-ea"/>
              <a:cs typeface="+mn-cs"/>
            </a:rPr>
            <a:t>Evaluación </a:t>
          </a:r>
          <a:endParaRPr lang="es-PR" sz="2400" kern="1200" dirty="0">
            <a:solidFill>
              <a:sysClr val="window" lastClr="FFFFFF"/>
            </a:solidFill>
            <a:latin typeface="Comic Sans MS"/>
            <a:ea typeface="+mn-ea"/>
            <a:cs typeface="+mn-cs"/>
          </a:endParaRPr>
        </a:p>
      </dsp:txBody>
      <dsp:txXfrm>
        <a:off x="8272267" y="2433411"/>
        <a:ext cx="2241239" cy="1344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1D871-2569-4DA3-A716-E09C7B3CBD32}">
      <dsp:nvSpPr>
        <dsp:cNvPr id="0" name=""/>
        <dsp:cNvSpPr/>
      </dsp:nvSpPr>
      <dsp:spPr>
        <a:xfrm>
          <a:off x="126175" y="637487"/>
          <a:ext cx="7308056" cy="66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s-PR" sz="2800" kern="1200" dirty="0" smtClean="0"/>
            <a:t>Los números pares acaban en:</a:t>
          </a:r>
          <a:endParaRPr lang="es-PR" sz="2800" kern="1200" dirty="0"/>
        </a:p>
      </dsp:txBody>
      <dsp:txXfrm>
        <a:off x="126175" y="637487"/>
        <a:ext cx="7308056" cy="664368"/>
      </dsp:txXfrm>
    </dsp:sp>
    <dsp:sp modelId="{473FB826-DA77-4A03-AFF2-CE9E0E11BCB5}">
      <dsp:nvSpPr>
        <dsp:cNvPr id="0" name=""/>
        <dsp:cNvSpPr/>
      </dsp:nvSpPr>
      <dsp:spPr>
        <a:xfrm>
          <a:off x="126175" y="1301855"/>
          <a:ext cx="1710085" cy="1353343"/>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9D995-F6A4-45E6-980E-DD150DC46DD6}">
      <dsp:nvSpPr>
        <dsp:cNvPr id="0" name=""/>
        <dsp:cNvSpPr/>
      </dsp:nvSpPr>
      <dsp:spPr>
        <a:xfrm>
          <a:off x="1153363" y="1301855"/>
          <a:ext cx="1710085" cy="1353343"/>
        </a:xfrm>
        <a:prstGeom prst="chevron">
          <a:avLst>
            <a:gd name="adj" fmla="val 70610"/>
          </a:avLst>
        </a:prstGeom>
        <a:solidFill>
          <a:schemeClr val="accent4">
            <a:hueOff val="741921"/>
            <a:satOff val="-667"/>
            <a:lumOff val="-106"/>
            <a:alphaOff val="0"/>
          </a:schemeClr>
        </a:solidFill>
        <a:ln w="12700" cap="flat" cmpd="sng" algn="ctr">
          <a:solidFill>
            <a:schemeClr val="accent4">
              <a:hueOff val="741921"/>
              <a:satOff val="-667"/>
              <a:lumOff val="-1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32E21-4A73-4AE0-8204-D165492D26F5}">
      <dsp:nvSpPr>
        <dsp:cNvPr id="0" name=""/>
        <dsp:cNvSpPr/>
      </dsp:nvSpPr>
      <dsp:spPr>
        <a:xfrm>
          <a:off x="2181363" y="1301855"/>
          <a:ext cx="1710085" cy="1353343"/>
        </a:xfrm>
        <a:prstGeom prst="chevron">
          <a:avLst>
            <a:gd name="adj" fmla="val 70610"/>
          </a:avLst>
        </a:prstGeom>
        <a:solidFill>
          <a:schemeClr val="accent4">
            <a:hueOff val="1483841"/>
            <a:satOff val="-1333"/>
            <a:lumOff val="-211"/>
            <a:alphaOff val="0"/>
          </a:schemeClr>
        </a:solidFill>
        <a:ln w="12700" cap="flat" cmpd="sng" algn="ctr">
          <a:solidFill>
            <a:schemeClr val="accent4">
              <a:hueOff val="1483841"/>
              <a:satOff val="-1333"/>
              <a:lumOff val="-2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82CC7-B74A-41F7-8061-2323E583C29D}">
      <dsp:nvSpPr>
        <dsp:cNvPr id="0" name=""/>
        <dsp:cNvSpPr/>
      </dsp:nvSpPr>
      <dsp:spPr>
        <a:xfrm>
          <a:off x="3208551" y="1301855"/>
          <a:ext cx="1710085" cy="1353343"/>
        </a:xfrm>
        <a:prstGeom prst="chevron">
          <a:avLst>
            <a:gd name="adj" fmla="val 70610"/>
          </a:avLst>
        </a:prstGeom>
        <a:solidFill>
          <a:schemeClr val="accent4">
            <a:hueOff val="2225762"/>
            <a:satOff val="-2000"/>
            <a:lumOff val="-317"/>
            <a:alphaOff val="0"/>
          </a:schemeClr>
        </a:solidFill>
        <a:ln w="12700" cap="flat" cmpd="sng" algn="ctr">
          <a:solidFill>
            <a:schemeClr val="accent4">
              <a:hueOff val="2225762"/>
              <a:satOff val="-2000"/>
              <a:lumOff val="-3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285E36-B856-42E9-91B3-24D07E3DCC63}">
      <dsp:nvSpPr>
        <dsp:cNvPr id="0" name=""/>
        <dsp:cNvSpPr/>
      </dsp:nvSpPr>
      <dsp:spPr>
        <a:xfrm>
          <a:off x="4236551" y="1301855"/>
          <a:ext cx="1710085" cy="1353343"/>
        </a:xfrm>
        <a:prstGeom prst="chevron">
          <a:avLst>
            <a:gd name="adj" fmla="val 70610"/>
          </a:avLst>
        </a:prstGeom>
        <a:solidFill>
          <a:schemeClr val="accent4">
            <a:hueOff val="2967683"/>
            <a:satOff val="-2667"/>
            <a:lumOff val="-422"/>
            <a:alphaOff val="0"/>
          </a:schemeClr>
        </a:solidFill>
        <a:ln w="12700" cap="flat" cmpd="sng" algn="ctr">
          <a:solidFill>
            <a:schemeClr val="accent4">
              <a:hueOff val="2967683"/>
              <a:satOff val="-2667"/>
              <a:lumOff val="-4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C45CC-10BE-4BE2-8CB1-FDDC798DC478}">
      <dsp:nvSpPr>
        <dsp:cNvPr id="0" name=""/>
        <dsp:cNvSpPr/>
      </dsp:nvSpPr>
      <dsp:spPr>
        <a:xfrm>
          <a:off x="5263739" y="1301855"/>
          <a:ext cx="1710085" cy="1353343"/>
        </a:xfrm>
        <a:prstGeom prst="chevron">
          <a:avLst>
            <a:gd name="adj" fmla="val 70610"/>
          </a:avLst>
        </a:prstGeom>
        <a:solidFill>
          <a:schemeClr val="accent4">
            <a:hueOff val="3709604"/>
            <a:satOff val="-3333"/>
            <a:lumOff val="-528"/>
            <a:alphaOff val="0"/>
          </a:schemeClr>
        </a:solidFill>
        <a:ln w="12700" cap="flat" cmpd="sng" algn="ctr">
          <a:solidFill>
            <a:schemeClr val="accent4">
              <a:hueOff val="3709604"/>
              <a:satOff val="-3333"/>
              <a:lumOff val="-5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D1E84-2BE9-4D99-8002-0BE88DD48B1B}">
      <dsp:nvSpPr>
        <dsp:cNvPr id="0" name=""/>
        <dsp:cNvSpPr/>
      </dsp:nvSpPr>
      <dsp:spPr>
        <a:xfrm>
          <a:off x="6291739" y="1301855"/>
          <a:ext cx="1710085" cy="1353343"/>
        </a:xfrm>
        <a:prstGeom prst="chevron">
          <a:avLst>
            <a:gd name="adj" fmla="val 70610"/>
          </a:avLst>
        </a:prstGeom>
        <a:solidFill>
          <a:schemeClr val="accent4">
            <a:hueOff val="4451524"/>
            <a:satOff val="-4000"/>
            <a:lumOff val="-634"/>
            <a:alphaOff val="0"/>
          </a:schemeClr>
        </a:solidFill>
        <a:ln w="12700" cap="flat" cmpd="sng" algn="ctr">
          <a:solidFill>
            <a:schemeClr val="accent4">
              <a:hueOff val="4451524"/>
              <a:satOff val="-4000"/>
              <a:lumOff val="-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5A7BC-2CE7-410B-B110-FF07C13DCBAE}">
      <dsp:nvSpPr>
        <dsp:cNvPr id="0" name=""/>
        <dsp:cNvSpPr/>
      </dsp:nvSpPr>
      <dsp:spPr>
        <a:xfrm>
          <a:off x="126175" y="1437190"/>
          <a:ext cx="7403060" cy="1082674"/>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3520" tIns="223520" rIns="223520" bIns="223520" numCol="1" spcCol="1270" anchor="ctr" anchorCtr="0">
          <a:noAutofit/>
        </a:bodyPr>
        <a:lstStyle/>
        <a:p>
          <a:pPr lvl="0" algn="l" defTabSz="3911600">
            <a:lnSpc>
              <a:spcPct val="90000"/>
            </a:lnSpc>
            <a:spcBef>
              <a:spcPct val="0"/>
            </a:spcBef>
            <a:spcAft>
              <a:spcPct val="35000"/>
            </a:spcAft>
          </a:pPr>
          <a:r>
            <a:rPr lang="es-PR" sz="8800" kern="1200" dirty="0" smtClean="0">
              <a:solidFill>
                <a:srgbClr val="0066FF"/>
              </a:solidFill>
            </a:rPr>
            <a:t>0</a:t>
          </a:r>
          <a:r>
            <a:rPr lang="es-PR" sz="8800" kern="1200" dirty="0" smtClean="0"/>
            <a:t>, </a:t>
          </a:r>
          <a:r>
            <a:rPr lang="es-PR" sz="8800" kern="1200" dirty="0" smtClean="0">
              <a:solidFill>
                <a:srgbClr val="FF0000"/>
              </a:solidFill>
            </a:rPr>
            <a:t>2</a:t>
          </a:r>
          <a:r>
            <a:rPr lang="es-PR" sz="8800" kern="1200" dirty="0" smtClean="0"/>
            <a:t>, </a:t>
          </a:r>
          <a:r>
            <a:rPr lang="es-PR" sz="8800" kern="1200" dirty="0" smtClean="0">
              <a:solidFill>
                <a:srgbClr val="00CC00"/>
              </a:solidFill>
            </a:rPr>
            <a:t>4</a:t>
          </a:r>
          <a:r>
            <a:rPr lang="es-PR" sz="8800" kern="1200" dirty="0" smtClean="0"/>
            <a:t>, </a:t>
          </a:r>
          <a:r>
            <a:rPr lang="es-PR" sz="8800" kern="1200" dirty="0" smtClean="0">
              <a:solidFill>
                <a:srgbClr val="7030A0"/>
              </a:solidFill>
            </a:rPr>
            <a:t>6</a:t>
          </a:r>
          <a:r>
            <a:rPr lang="es-PR" sz="8800" kern="1200" dirty="0" smtClean="0"/>
            <a:t> ,</a:t>
          </a:r>
          <a:r>
            <a:rPr lang="es-PR" sz="8800" kern="1200" dirty="0" smtClean="0">
              <a:solidFill>
                <a:srgbClr val="33CCCC"/>
              </a:solidFill>
            </a:rPr>
            <a:t>8</a:t>
          </a:r>
          <a:endParaRPr lang="es-PR" sz="8800" kern="1200" dirty="0">
            <a:solidFill>
              <a:srgbClr val="33CCCC"/>
            </a:solidFill>
          </a:endParaRPr>
        </a:p>
      </dsp:txBody>
      <dsp:txXfrm>
        <a:off x="126175" y="1437190"/>
        <a:ext cx="7403060" cy="1082674"/>
      </dsp:txXfrm>
    </dsp:sp>
    <dsp:sp modelId="{FFF9F9D4-CC29-43B2-BED6-8EF4F58508ED}">
      <dsp:nvSpPr>
        <dsp:cNvPr id="0" name=""/>
        <dsp:cNvSpPr/>
      </dsp:nvSpPr>
      <dsp:spPr>
        <a:xfrm>
          <a:off x="126175" y="2763467"/>
          <a:ext cx="7308056" cy="66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s-PR" sz="2800" kern="1200" dirty="0" smtClean="0"/>
            <a:t>Los números impares terminan en:</a:t>
          </a:r>
          <a:endParaRPr lang="es-PR" sz="2800" kern="1200" dirty="0"/>
        </a:p>
      </dsp:txBody>
      <dsp:txXfrm>
        <a:off x="126175" y="2763467"/>
        <a:ext cx="7308056" cy="664368"/>
      </dsp:txXfrm>
    </dsp:sp>
    <dsp:sp modelId="{0C880626-0428-4E79-B319-AADE24CF15DA}">
      <dsp:nvSpPr>
        <dsp:cNvPr id="0" name=""/>
        <dsp:cNvSpPr/>
      </dsp:nvSpPr>
      <dsp:spPr>
        <a:xfrm>
          <a:off x="126175" y="3427836"/>
          <a:ext cx="1710085" cy="1353343"/>
        </a:xfrm>
        <a:prstGeom prst="chevron">
          <a:avLst>
            <a:gd name="adj" fmla="val 70610"/>
          </a:avLst>
        </a:prstGeom>
        <a:solidFill>
          <a:schemeClr val="accent4">
            <a:hueOff val="5193445"/>
            <a:satOff val="-4667"/>
            <a:lumOff val="-739"/>
            <a:alphaOff val="0"/>
          </a:schemeClr>
        </a:solidFill>
        <a:ln w="12700" cap="flat" cmpd="sng" algn="ctr">
          <a:solidFill>
            <a:schemeClr val="accent4">
              <a:hueOff val="5193445"/>
              <a:satOff val="-4667"/>
              <a:lumOff val="-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3901BD-DD7C-494D-A745-D89EA0D6A62E}">
      <dsp:nvSpPr>
        <dsp:cNvPr id="0" name=""/>
        <dsp:cNvSpPr/>
      </dsp:nvSpPr>
      <dsp:spPr>
        <a:xfrm>
          <a:off x="1153363" y="3427836"/>
          <a:ext cx="1710085" cy="1353343"/>
        </a:xfrm>
        <a:prstGeom prst="chevron">
          <a:avLst>
            <a:gd name="adj" fmla="val 70610"/>
          </a:avLst>
        </a:prstGeom>
        <a:solidFill>
          <a:schemeClr val="accent4">
            <a:hueOff val="5935366"/>
            <a:satOff val="-5334"/>
            <a:lumOff val="-845"/>
            <a:alphaOff val="0"/>
          </a:schemeClr>
        </a:solidFill>
        <a:ln w="12700" cap="flat" cmpd="sng" algn="ctr">
          <a:solidFill>
            <a:schemeClr val="accent4">
              <a:hueOff val="5935366"/>
              <a:satOff val="-5334"/>
              <a:lumOff val="-8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053D5B-6C91-494F-9421-BAC22A6E2400}">
      <dsp:nvSpPr>
        <dsp:cNvPr id="0" name=""/>
        <dsp:cNvSpPr/>
      </dsp:nvSpPr>
      <dsp:spPr>
        <a:xfrm>
          <a:off x="2181363" y="3427836"/>
          <a:ext cx="1710085" cy="1353343"/>
        </a:xfrm>
        <a:prstGeom prst="chevron">
          <a:avLst>
            <a:gd name="adj" fmla="val 70610"/>
          </a:avLst>
        </a:prstGeom>
        <a:solidFill>
          <a:schemeClr val="accent4">
            <a:hueOff val="6677287"/>
            <a:satOff val="-6000"/>
            <a:lumOff val="-951"/>
            <a:alphaOff val="0"/>
          </a:schemeClr>
        </a:solidFill>
        <a:ln w="12700" cap="flat" cmpd="sng" algn="ctr">
          <a:solidFill>
            <a:schemeClr val="accent4">
              <a:hueOff val="6677287"/>
              <a:satOff val="-6000"/>
              <a:lumOff val="-9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4BC289-4A23-4ED7-AF69-00795195A64F}">
      <dsp:nvSpPr>
        <dsp:cNvPr id="0" name=""/>
        <dsp:cNvSpPr/>
      </dsp:nvSpPr>
      <dsp:spPr>
        <a:xfrm>
          <a:off x="3208551" y="3427836"/>
          <a:ext cx="1710085" cy="1353343"/>
        </a:xfrm>
        <a:prstGeom prst="chevron">
          <a:avLst>
            <a:gd name="adj" fmla="val 70610"/>
          </a:avLst>
        </a:prstGeom>
        <a:solidFill>
          <a:schemeClr val="accent4">
            <a:hueOff val="7419207"/>
            <a:satOff val="-6667"/>
            <a:lumOff val="-1056"/>
            <a:alphaOff val="0"/>
          </a:schemeClr>
        </a:solidFill>
        <a:ln w="12700" cap="flat" cmpd="sng" algn="ctr">
          <a:solidFill>
            <a:schemeClr val="accent4">
              <a:hueOff val="7419207"/>
              <a:satOff val="-6667"/>
              <a:lumOff val="-10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EDB2B-95BB-41D6-BA46-67DB4240D66A}">
      <dsp:nvSpPr>
        <dsp:cNvPr id="0" name=""/>
        <dsp:cNvSpPr/>
      </dsp:nvSpPr>
      <dsp:spPr>
        <a:xfrm>
          <a:off x="4236551" y="3427836"/>
          <a:ext cx="1710085" cy="1353343"/>
        </a:xfrm>
        <a:prstGeom prst="chevron">
          <a:avLst>
            <a:gd name="adj" fmla="val 70610"/>
          </a:avLst>
        </a:prstGeom>
        <a:solidFill>
          <a:schemeClr val="accent4">
            <a:hueOff val="8161128"/>
            <a:satOff val="-7334"/>
            <a:lumOff val="-1162"/>
            <a:alphaOff val="0"/>
          </a:schemeClr>
        </a:solidFill>
        <a:ln w="12700" cap="flat" cmpd="sng" algn="ctr">
          <a:solidFill>
            <a:schemeClr val="accent4">
              <a:hueOff val="8161128"/>
              <a:satOff val="-7334"/>
              <a:lumOff val="-11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01FF01-C2B3-4C98-B88F-7E4E11B6C28C}">
      <dsp:nvSpPr>
        <dsp:cNvPr id="0" name=""/>
        <dsp:cNvSpPr/>
      </dsp:nvSpPr>
      <dsp:spPr>
        <a:xfrm>
          <a:off x="5263739" y="3427836"/>
          <a:ext cx="1710085" cy="1353343"/>
        </a:xfrm>
        <a:prstGeom prst="chevron">
          <a:avLst>
            <a:gd name="adj" fmla="val 70610"/>
          </a:avLst>
        </a:prstGeom>
        <a:solidFill>
          <a:schemeClr val="accent4">
            <a:hueOff val="8903048"/>
            <a:satOff val="-8000"/>
            <a:lumOff val="-1267"/>
            <a:alphaOff val="0"/>
          </a:schemeClr>
        </a:solidFill>
        <a:ln w="12700" cap="flat" cmpd="sng" algn="ctr">
          <a:solidFill>
            <a:schemeClr val="accent4">
              <a:hueOff val="8903048"/>
              <a:satOff val="-8000"/>
              <a:lumOff val="-12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69DD2-1C57-4BDC-ADA5-2378E1497EA6}">
      <dsp:nvSpPr>
        <dsp:cNvPr id="0" name=""/>
        <dsp:cNvSpPr/>
      </dsp:nvSpPr>
      <dsp:spPr>
        <a:xfrm>
          <a:off x="6291739" y="3427836"/>
          <a:ext cx="1710085" cy="1353343"/>
        </a:xfrm>
        <a:prstGeom prst="chevron">
          <a:avLst>
            <a:gd name="adj" fmla="val 70610"/>
          </a:avLst>
        </a:prstGeom>
        <a:solidFill>
          <a:schemeClr val="accent4">
            <a:hueOff val="9644969"/>
            <a:satOff val="-8667"/>
            <a:lumOff val="-1373"/>
            <a:alphaOff val="0"/>
          </a:schemeClr>
        </a:solidFill>
        <a:ln w="12700" cap="flat" cmpd="sng" algn="ctr">
          <a:solidFill>
            <a:schemeClr val="accent4">
              <a:hueOff val="9644969"/>
              <a:satOff val="-8667"/>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4DACB-FAAA-479C-9DF9-5F0709F9FA38}">
      <dsp:nvSpPr>
        <dsp:cNvPr id="0" name=""/>
        <dsp:cNvSpPr/>
      </dsp:nvSpPr>
      <dsp:spPr>
        <a:xfrm>
          <a:off x="126175" y="3563170"/>
          <a:ext cx="7403060" cy="1082674"/>
        </a:xfrm>
        <a:prstGeom prst="rect">
          <a:avLst/>
        </a:prstGeom>
        <a:solidFill>
          <a:schemeClr val="lt1">
            <a:hueOff val="0"/>
            <a:satOff val="0"/>
            <a:lumOff val="0"/>
            <a:alphaOff val="0"/>
          </a:schemeClr>
        </a:solidFill>
        <a:ln w="12700" cap="flat" cmpd="sng" algn="ctr">
          <a:solidFill>
            <a:schemeClr val="accent4">
              <a:hueOff val="9644969"/>
              <a:satOff val="-8667"/>
              <a:lumOff val="-1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3520" tIns="223520" rIns="223520" bIns="223520" numCol="1" spcCol="1270" anchor="ctr" anchorCtr="0">
          <a:noAutofit/>
        </a:bodyPr>
        <a:lstStyle/>
        <a:p>
          <a:pPr lvl="0" algn="l" defTabSz="3911600">
            <a:lnSpc>
              <a:spcPct val="90000"/>
            </a:lnSpc>
            <a:spcBef>
              <a:spcPct val="0"/>
            </a:spcBef>
            <a:spcAft>
              <a:spcPct val="35000"/>
            </a:spcAft>
          </a:pPr>
          <a:r>
            <a:rPr lang="es-PR" sz="8800" kern="1200" dirty="0" smtClean="0">
              <a:solidFill>
                <a:srgbClr val="FF00FF"/>
              </a:solidFill>
            </a:rPr>
            <a:t>1</a:t>
          </a:r>
          <a:r>
            <a:rPr lang="es-PR" sz="8800" kern="1200" dirty="0" smtClean="0"/>
            <a:t> ,</a:t>
          </a:r>
          <a:r>
            <a:rPr lang="es-PR" sz="8800" kern="1200" dirty="0" smtClean="0">
              <a:solidFill>
                <a:srgbClr val="0070C0"/>
              </a:solidFill>
            </a:rPr>
            <a:t>3</a:t>
          </a:r>
          <a:r>
            <a:rPr lang="es-PR" sz="8800" kern="1200" dirty="0" smtClean="0"/>
            <a:t>, </a:t>
          </a:r>
          <a:r>
            <a:rPr lang="es-PR" sz="8800" kern="1200" dirty="0" smtClean="0">
              <a:solidFill>
                <a:srgbClr val="A50021"/>
              </a:solidFill>
            </a:rPr>
            <a:t>5</a:t>
          </a:r>
          <a:r>
            <a:rPr lang="es-PR" sz="8800" kern="1200" dirty="0" smtClean="0"/>
            <a:t>, </a:t>
          </a:r>
          <a:r>
            <a:rPr lang="es-PR" sz="8800" kern="1200" dirty="0" smtClean="0">
              <a:solidFill>
                <a:schemeClr val="accent2"/>
              </a:solidFill>
            </a:rPr>
            <a:t>7</a:t>
          </a:r>
          <a:r>
            <a:rPr lang="es-PR" sz="8800" kern="1200" dirty="0" smtClean="0"/>
            <a:t> ,</a:t>
          </a:r>
          <a:r>
            <a:rPr lang="es-PR" sz="8800" kern="1200" dirty="0" smtClean="0">
              <a:solidFill>
                <a:srgbClr val="FFC000"/>
              </a:solidFill>
            </a:rPr>
            <a:t>9</a:t>
          </a:r>
          <a:endParaRPr lang="es-PR" sz="8800" kern="1200" dirty="0">
            <a:solidFill>
              <a:srgbClr val="FFC000"/>
            </a:solidFill>
          </a:endParaRPr>
        </a:p>
      </dsp:txBody>
      <dsp:txXfrm>
        <a:off x="126175" y="3563170"/>
        <a:ext cx="7403060" cy="1082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084DF-F3D0-41F2-BFB9-B55DA65C4FCC}">
      <dsp:nvSpPr>
        <dsp:cNvPr id="0" name=""/>
        <dsp:cNvSpPr/>
      </dsp:nvSpPr>
      <dsp:spPr>
        <a:xfrm>
          <a:off x="1770318" y="1426999"/>
          <a:ext cx="890995" cy="89099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PR" sz="1100" kern="1200" dirty="0" smtClean="0"/>
            <a:t>Números Pares</a:t>
          </a:r>
          <a:endParaRPr lang="es-PR" sz="1100" kern="1200" dirty="0"/>
        </a:p>
      </dsp:txBody>
      <dsp:txXfrm>
        <a:off x="1900801" y="1557482"/>
        <a:ext cx="630029" cy="630029"/>
      </dsp:txXfrm>
    </dsp:sp>
    <dsp:sp modelId="{171B787C-4722-41EC-AF59-EDFA8ACCA7F7}">
      <dsp:nvSpPr>
        <dsp:cNvPr id="0" name=""/>
        <dsp:cNvSpPr/>
      </dsp:nvSpPr>
      <dsp:spPr>
        <a:xfrm rot="16200000">
          <a:off x="2030507" y="936380"/>
          <a:ext cx="370616" cy="30293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a:off x="2075948" y="1042409"/>
        <a:ext cx="279735" cy="181762"/>
      </dsp:txXfrm>
    </dsp:sp>
    <dsp:sp modelId="{8B138723-5B2D-4F49-A36C-C0221B51945A}">
      <dsp:nvSpPr>
        <dsp:cNvPr id="0" name=""/>
        <dsp:cNvSpPr/>
      </dsp:nvSpPr>
      <dsp:spPr>
        <a:xfrm>
          <a:off x="1859417" y="14925"/>
          <a:ext cx="712796" cy="7127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PR" sz="1100" kern="1200" dirty="0" smtClean="0"/>
            <a:t>2</a:t>
          </a:r>
          <a:endParaRPr lang="es-PR" sz="1100" kern="1200" dirty="0"/>
        </a:p>
      </dsp:txBody>
      <dsp:txXfrm>
        <a:off x="1963804" y="119312"/>
        <a:ext cx="504022" cy="504022"/>
      </dsp:txXfrm>
    </dsp:sp>
    <dsp:sp modelId="{22898B36-3657-47E4-AC8D-DA14DEE78EF0}">
      <dsp:nvSpPr>
        <dsp:cNvPr id="0" name=""/>
        <dsp:cNvSpPr/>
      </dsp:nvSpPr>
      <dsp:spPr>
        <a:xfrm rot="18360000">
          <a:off x="2491711" y="1086234"/>
          <a:ext cx="370616" cy="30293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a:off x="2510442" y="1183584"/>
        <a:ext cx="279735" cy="181762"/>
      </dsp:txXfrm>
    </dsp:sp>
    <dsp:sp modelId="{885EC26C-5111-4AAD-B792-C22D71579760}">
      <dsp:nvSpPr>
        <dsp:cNvPr id="0" name=""/>
        <dsp:cNvSpPr/>
      </dsp:nvSpPr>
      <dsp:spPr>
        <a:xfrm>
          <a:off x="2741785" y="301624"/>
          <a:ext cx="712796" cy="7127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a:p>
      </dsp:txBody>
      <dsp:txXfrm>
        <a:off x="2846172" y="406011"/>
        <a:ext cx="504022" cy="504022"/>
      </dsp:txXfrm>
    </dsp:sp>
    <dsp:sp modelId="{1A19A463-7411-40B9-A1BD-F2FCF3D53178}">
      <dsp:nvSpPr>
        <dsp:cNvPr id="0" name=""/>
        <dsp:cNvSpPr/>
      </dsp:nvSpPr>
      <dsp:spPr>
        <a:xfrm rot="20520000">
          <a:off x="2776751" y="1478558"/>
          <a:ext cx="370616" cy="30293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a:off x="2778975" y="1553188"/>
        <a:ext cx="279735" cy="181762"/>
      </dsp:txXfrm>
    </dsp:sp>
    <dsp:sp modelId="{9BE9D0B2-E0A9-4F58-8324-301E8F45CAA7}">
      <dsp:nvSpPr>
        <dsp:cNvPr id="0" name=""/>
        <dsp:cNvSpPr/>
      </dsp:nvSpPr>
      <dsp:spPr>
        <a:xfrm>
          <a:off x="3287118" y="1052210"/>
          <a:ext cx="712796" cy="7127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a:p>
      </dsp:txBody>
      <dsp:txXfrm>
        <a:off x="3391505" y="1156597"/>
        <a:ext cx="504022" cy="504022"/>
      </dsp:txXfrm>
    </dsp:sp>
    <dsp:sp modelId="{B3DFE09F-F7F6-45BD-A97A-26311D3EA77B}">
      <dsp:nvSpPr>
        <dsp:cNvPr id="0" name=""/>
        <dsp:cNvSpPr/>
      </dsp:nvSpPr>
      <dsp:spPr>
        <a:xfrm rot="1080000">
          <a:off x="2776751" y="1963497"/>
          <a:ext cx="370616" cy="30293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a:off x="2778975" y="2010043"/>
        <a:ext cx="279735" cy="181762"/>
      </dsp:txXfrm>
    </dsp:sp>
    <dsp:sp modelId="{C6D5CE25-3FE7-46BE-A6FF-9C6AF50988BB}">
      <dsp:nvSpPr>
        <dsp:cNvPr id="0" name=""/>
        <dsp:cNvSpPr/>
      </dsp:nvSpPr>
      <dsp:spPr>
        <a:xfrm>
          <a:off x="3287118" y="1979986"/>
          <a:ext cx="712796" cy="7127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a:p>
      </dsp:txBody>
      <dsp:txXfrm>
        <a:off x="3391505" y="2084373"/>
        <a:ext cx="504022" cy="504022"/>
      </dsp:txXfrm>
    </dsp:sp>
    <dsp:sp modelId="{DEC38DAD-02B5-435E-9B01-FF463A25179B}">
      <dsp:nvSpPr>
        <dsp:cNvPr id="0" name=""/>
        <dsp:cNvSpPr/>
      </dsp:nvSpPr>
      <dsp:spPr>
        <a:xfrm rot="3240000">
          <a:off x="2491711" y="2355820"/>
          <a:ext cx="370616" cy="30293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a:off x="2510442" y="2379646"/>
        <a:ext cx="279735" cy="181762"/>
      </dsp:txXfrm>
    </dsp:sp>
    <dsp:sp modelId="{04F60842-3058-48A0-9236-8F8C6D7A1230}">
      <dsp:nvSpPr>
        <dsp:cNvPr id="0" name=""/>
        <dsp:cNvSpPr/>
      </dsp:nvSpPr>
      <dsp:spPr>
        <a:xfrm>
          <a:off x="2741785" y="2730573"/>
          <a:ext cx="712796" cy="7127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a:p>
      </dsp:txBody>
      <dsp:txXfrm>
        <a:off x="2846172" y="2834960"/>
        <a:ext cx="504022" cy="504022"/>
      </dsp:txXfrm>
    </dsp:sp>
    <dsp:sp modelId="{A340875A-0A00-4F4E-9611-BFB2290C8C0F}">
      <dsp:nvSpPr>
        <dsp:cNvPr id="0" name=""/>
        <dsp:cNvSpPr/>
      </dsp:nvSpPr>
      <dsp:spPr>
        <a:xfrm rot="5400000">
          <a:off x="2030507" y="2505674"/>
          <a:ext cx="370616" cy="30293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a:off x="2075948" y="2520822"/>
        <a:ext cx="279735" cy="181762"/>
      </dsp:txXfrm>
    </dsp:sp>
    <dsp:sp modelId="{5C9F4C70-716B-4F70-8B27-4BC55E9E7E2B}">
      <dsp:nvSpPr>
        <dsp:cNvPr id="0" name=""/>
        <dsp:cNvSpPr/>
      </dsp:nvSpPr>
      <dsp:spPr>
        <a:xfrm>
          <a:off x="1859417" y="3017271"/>
          <a:ext cx="712796" cy="7127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a:p>
      </dsp:txBody>
      <dsp:txXfrm>
        <a:off x="1963804" y="3121658"/>
        <a:ext cx="504022" cy="504022"/>
      </dsp:txXfrm>
    </dsp:sp>
    <dsp:sp modelId="{E444D85F-6AEA-403D-B2EB-EE7025598CCF}">
      <dsp:nvSpPr>
        <dsp:cNvPr id="0" name=""/>
        <dsp:cNvSpPr/>
      </dsp:nvSpPr>
      <dsp:spPr>
        <a:xfrm rot="7560000">
          <a:off x="1569303" y="2355820"/>
          <a:ext cx="370616" cy="30293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rot="10800000">
        <a:off x="1641453" y="2379646"/>
        <a:ext cx="279735" cy="181762"/>
      </dsp:txXfrm>
    </dsp:sp>
    <dsp:sp modelId="{E796D7C2-A033-4CAF-8402-43C519A9D40A}">
      <dsp:nvSpPr>
        <dsp:cNvPr id="0" name=""/>
        <dsp:cNvSpPr/>
      </dsp:nvSpPr>
      <dsp:spPr>
        <a:xfrm>
          <a:off x="977050" y="2730573"/>
          <a:ext cx="712796" cy="7127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a:p>
      </dsp:txBody>
      <dsp:txXfrm>
        <a:off x="1081437" y="2834960"/>
        <a:ext cx="504022" cy="504022"/>
      </dsp:txXfrm>
    </dsp:sp>
    <dsp:sp modelId="{BBD903D3-1FE9-4F4C-8073-CBB51B0AAFE8}">
      <dsp:nvSpPr>
        <dsp:cNvPr id="0" name=""/>
        <dsp:cNvSpPr/>
      </dsp:nvSpPr>
      <dsp:spPr>
        <a:xfrm rot="9720000">
          <a:off x="1284263" y="1963497"/>
          <a:ext cx="370616" cy="30293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rot="10800000">
        <a:off x="1372920" y="2010043"/>
        <a:ext cx="279735" cy="181762"/>
      </dsp:txXfrm>
    </dsp:sp>
    <dsp:sp modelId="{EF6142D8-CDD1-40D3-AA23-01048B1A09DA}">
      <dsp:nvSpPr>
        <dsp:cNvPr id="0" name=""/>
        <dsp:cNvSpPr/>
      </dsp:nvSpPr>
      <dsp:spPr>
        <a:xfrm>
          <a:off x="431717" y="1979986"/>
          <a:ext cx="712796" cy="7127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a:p>
      </dsp:txBody>
      <dsp:txXfrm>
        <a:off x="536104" y="2084373"/>
        <a:ext cx="504022" cy="504022"/>
      </dsp:txXfrm>
    </dsp:sp>
    <dsp:sp modelId="{F30CD492-F9A9-4C8A-9F15-0A87167560E0}">
      <dsp:nvSpPr>
        <dsp:cNvPr id="0" name=""/>
        <dsp:cNvSpPr/>
      </dsp:nvSpPr>
      <dsp:spPr>
        <a:xfrm rot="11880000">
          <a:off x="1284263" y="1478558"/>
          <a:ext cx="370616" cy="30293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rot="10800000">
        <a:off x="1372920" y="1553188"/>
        <a:ext cx="279735" cy="181762"/>
      </dsp:txXfrm>
    </dsp:sp>
    <dsp:sp modelId="{505D4BAA-05AC-4364-934B-381AA534F045}">
      <dsp:nvSpPr>
        <dsp:cNvPr id="0" name=""/>
        <dsp:cNvSpPr/>
      </dsp:nvSpPr>
      <dsp:spPr>
        <a:xfrm>
          <a:off x="431717" y="1052210"/>
          <a:ext cx="712796" cy="7127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a:p>
      </dsp:txBody>
      <dsp:txXfrm>
        <a:off x="536104" y="1156597"/>
        <a:ext cx="504022" cy="504022"/>
      </dsp:txXfrm>
    </dsp:sp>
    <dsp:sp modelId="{3EFBA65E-2885-4B17-8CED-A22212036147}">
      <dsp:nvSpPr>
        <dsp:cNvPr id="0" name=""/>
        <dsp:cNvSpPr/>
      </dsp:nvSpPr>
      <dsp:spPr>
        <a:xfrm rot="14040000">
          <a:off x="1569303" y="1086234"/>
          <a:ext cx="370616" cy="30293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rot="10800000">
        <a:off x="1641453" y="1183584"/>
        <a:ext cx="279735" cy="181762"/>
      </dsp:txXfrm>
    </dsp:sp>
    <dsp:sp modelId="{4F105FD9-5644-4D19-919A-DDADB31E8669}">
      <dsp:nvSpPr>
        <dsp:cNvPr id="0" name=""/>
        <dsp:cNvSpPr/>
      </dsp:nvSpPr>
      <dsp:spPr>
        <a:xfrm>
          <a:off x="977050" y="301624"/>
          <a:ext cx="712796" cy="7127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a:p>
      </dsp:txBody>
      <dsp:txXfrm>
        <a:off x="1081437" y="406011"/>
        <a:ext cx="504022" cy="504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406E7-B6B8-4A92-AC41-CF830395B1D4}">
      <dsp:nvSpPr>
        <dsp:cNvPr id="0" name=""/>
        <dsp:cNvSpPr/>
      </dsp:nvSpPr>
      <dsp:spPr>
        <a:xfrm>
          <a:off x="1771599" y="1428699"/>
          <a:ext cx="891640" cy="89164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PR" sz="1100" kern="1200" dirty="0" smtClean="0"/>
            <a:t>Números Impares</a:t>
          </a:r>
          <a:endParaRPr lang="es-PR" sz="1100" kern="1200" dirty="0"/>
        </a:p>
      </dsp:txBody>
      <dsp:txXfrm>
        <a:off x="1902177" y="1559277"/>
        <a:ext cx="630484" cy="630484"/>
      </dsp:txXfrm>
    </dsp:sp>
    <dsp:sp modelId="{C289A1E5-3D19-4E63-A992-44554700A202}">
      <dsp:nvSpPr>
        <dsp:cNvPr id="0" name=""/>
        <dsp:cNvSpPr/>
      </dsp:nvSpPr>
      <dsp:spPr>
        <a:xfrm rot="16200000">
          <a:off x="2031833" y="937462"/>
          <a:ext cx="371173" cy="303157"/>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a:off x="2077307" y="1043567"/>
        <a:ext cx="280226" cy="181895"/>
      </dsp:txXfrm>
    </dsp:sp>
    <dsp:sp modelId="{6F42BFAB-60C8-4CF1-8FD6-0F3FAC05EC82}">
      <dsp:nvSpPr>
        <dsp:cNvPr id="0" name=""/>
        <dsp:cNvSpPr/>
      </dsp:nvSpPr>
      <dsp:spPr>
        <a:xfrm>
          <a:off x="1860763" y="15060"/>
          <a:ext cx="713312" cy="7133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PR" sz="1100" kern="1200" dirty="0" smtClean="0"/>
            <a:t>7</a:t>
          </a:r>
          <a:endParaRPr lang="es-PR" sz="1100" kern="1200" dirty="0"/>
        </a:p>
      </dsp:txBody>
      <dsp:txXfrm>
        <a:off x="1965225" y="119522"/>
        <a:ext cx="504388" cy="504388"/>
      </dsp:txXfrm>
    </dsp:sp>
    <dsp:sp modelId="{04BF84CB-2AAD-4F22-A884-681D7C489260}">
      <dsp:nvSpPr>
        <dsp:cNvPr id="0" name=""/>
        <dsp:cNvSpPr/>
      </dsp:nvSpPr>
      <dsp:spPr>
        <a:xfrm rot="18360000">
          <a:off x="2493526" y="1087475"/>
          <a:ext cx="371173" cy="303157"/>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a:off x="2512271" y="1184895"/>
        <a:ext cx="280226" cy="181895"/>
      </dsp:txXfrm>
    </dsp:sp>
    <dsp:sp modelId="{FC65834A-7D29-40D0-B551-B440834D5767}">
      <dsp:nvSpPr>
        <dsp:cNvPr id="0" name=""/>
        <dsp:cNvSpPr/>
      </dsp:nvSpPr>
      <dsp:spPr>
        <a:xfrm>
          <a:off x="2744089" y="302070"/>
          <a:ext cx="713312" cy="7133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dirty="0"/>
        </a:p>
      </dsp:txBody>
      <dsp:txXfrm>
        <a:off x="2848551" y="406532"/>
        <a:ext cx="504388" cy="504388"/>
      </dsp:txXfrm>
    </dsp:sp>
    <dsp:sp modelId="{A91C72B5-FE29-4860-88EA-BC7748BACA1C}">
      <dsp:nvSpPr>
        <dsp:cNvPr id="0" name=""/>
        <dsp:cNvSpPr/>
      </dsp:nvSpPr>
      <dsp:spPr>
        <a:xfrm rot="20520000">
          <a:off x="2778868" y="1480214"/>
          <a:ext cx="371173" cy="303157"/>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a:off x="2781094" y="1554897"/>
        <a:ext cx="280226" cy="181895"/>
      </dsp:txXfrm>
    </dsp:sp>
    <dsp:sp modelId="{65DB5AFF-E406-465D-8807-228AF792B916}">
      <dsp:nvSpPr>
        <dsp:cNvPr id="0" name=""/>
        <dsp:cNvSpPr/>
      </dsp:nvSpPr>
      <dsp:spPr>
        <a:xfrm>
          <a:off x="3290014" y="1053471"/>
          <a:ext cx="713312" cy="7133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dirty="0"/>
        </a:p>
      </dsp:txBody>
      <dsp:txXfrm>
        <a:off x="3394476" y="1157933"/>
        <a:ext cx="504388" cy="504388"/>
      </dsp:txXfrm>
    </dsp:sp>
    <dsp:sp modelId="{024D4CE7-0685-49EA-9ACD-7273804F38D9}">
      <dsp:nvSpPr>
        <dsp:cNvPr id="0" name=""/>
        <dsp:cNvSpPr/>
      </dsp:nvSpPr>
      <dsp:spPr>
        <a:xfrm rot="1080000">
          <a:off x="2778868" y="1965667"/>
          <a:ext cx="371173" cy="303157"/>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a:off x="2781094" y="2012246"/>
        <a:ext cx="280226" cy="181895"/>
      </dsp:txXfrm>
    </dsp:sp>
    <dsp:sp modelId="{457714E2-39EB-449C-A5A8-FF15A8D26064}">
      <dsp:nvSpPr>
        <dsp:cNvPr id="0" name=""/>
        <dsp:cNvSpPr/>
      </dsp:nvSpPr>
      <dsp:spPr>
        <a:xfrm>
          <a:off x="3290014" y="1982255"/>
          <a:ext cx="713312" cy="7133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dirty="0"/>
        </a:p>
      </dsp:txBody>
      <dsp:txXfrm>
        <a:off x="3394476" y="2086717"/>
        <a:ext cx="504388" cy="504388"/>
      </dsp:txXfrm>
    </dsp:sp>
    <dsp:sp modelId="{940D26BE-5F91-461D-A121-D6280ACA91A2}">
      <dsp:nvSpPr>
        <dsp:cNvPr id="0" name=""/>
        <dsp:cNvSpPr/>
      </dsp:nvSpPr>
      <dsp:spPr>
        <a:xfrm rot="3240000">
          <a:off x="2493526" y="2358406"/>
          <a:ext cx="371173" cy="303157"/>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a:off x="2512271" y="2382248"/>
        <a:ext cx="280226" cy="181895"/>
      </dsp:txXfrm>
    </dsp:sp>
    <dsp:sp modelId="{578D19C4-DD95-40E9-A4E7-E28FE2A74C7C}">
      <dsp:nvSpPr>
        <dsp:cNvPr id="0" name=""/>
        <dsp:cNvSpPr/>
      </dsp:nvSpPr>
      <dsp:spPr>
        <a:xfrm>
          <a:off x="2744089" y="2733657"/>
          <a:ext cx="713312" cy="7133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dirty="0"/>
        </a:p>
      </dsp:txBody>
      <dsp:txXfrm>
        <a:off x="2848551" y="2838119"/>
        <a:ext cx="504388" cy="504388"/>
      </dsp:txXfrm>
    </dsp:sp>
    <dsp:sp modelId="{365D6C83-1C45-481F-8248-F71E768F9642}">
      <dsp:nvSpPr>
        <dsp:cNvPr id="0" name=""/>
        <dsp:cNvSpPr/>
      </dsp:nvSpPr>
      <dsp:spPr>
        <a:xfrm rot="5400000">
          <a:off x="2031833" y="2508419"/>
          <a:ext cx="371173" cy="303157"/>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a:off x="2077307" y="2523577"/>
        <a:ext cx="280226" cy="181895"/>
      </dsp:txXfrm>
    </dsp:sp>
    <dsp:sp modelId="{07720281-799F-4852-A1BF-3EEF4B31827C}">
      <dsp:nvSpPr>
        <dsp:cNvPr id="0" name=""/>
        <dsp:cNvSpPr/>
      </dsp:nvSpPr>
      <dsp:spPr>
        <a:xfrm>
          <a:off x="1860763" y="3020667"/>
          <a:ext cx="713312" cy="7133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dirty="0"/>
        </a:p>
      </dsp:txBody>
      <dsp:txXfrm>
        <a:off x="1965225" y="3125129"/>
        <a:ext cx="504388" cy="504388"/>
      </dsp:txXfrm>
    </dsp:sp>
    <dsp:sp modelId="{01D46549-5675-4D62-A43D-14FD1C8F23F0}">
      <dsp:nvSpPr>
        <dsp:cNvPr id="0" name=""/>
        <dsp:cNvSpPr/>
      </dsp:nvSpPr>
      <dsp:spPr>
        <a:xfrm rot="7560000">
          <a:off x="1570140" y="2358406"/>
          <a:ext cx="371173" cy="303157"/>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rot="10800000">
        <a:off x="1642342" y="2382248"/>
        <a:ext cx="280226" cy="181895"/>
      </dsp:txXfrm>
    </dsp:sp>
    <dsp:sp modelId="{9AD3884A-8F8E-412D-A59C-32B92AF1B575}">
      <dsp:nvSpPr>
        <dsp:cNvPr id="0" name=""/>
        <dsp:cNvSpPr/>
      </dsp:nvSpPr>
      <dsp:spPr>
        <a:xfrm>
          <a:off x="977438" y="2733657"/>
          <a:ext cx="713312" cy="7133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dirty="0"/>
        </a:p>
      </dsp:txBody>
      <dsp:txXfrm>
        <a:off x="1081900" y="2838119"/>
        <a:ext cx="504388" cy="504388"/>
      </dsp:txXfrm>
    </dsp:sp>
    <dsp:sp modelId="{25EBAE7C-C81B-4A84-9C70-279AE835A54B}">
      <dsp:nvSpPr>
        <dsp:cNvPr id="0" name=""/>
        <dsp:cNvSpPr/>
      </dsp:nvSpPr>
      <dsp:spPr>
        <a:xfrm rot="9720000">
          <a:off x="1284798" y="1965667"/>
          <a:ext cx="371173" cy="303157"/>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rot="10800000">
        <a:off x="1373519" y="2012246"/>
        <a:ext cx="280226" cy="181895"/>
      </dsp:txXfrm>
    </dsp:sp>
    <dsp:sp modelId="{CB0894A5-FA74-4340-ADCA-EA569CAEBCB0}">
      <dsp:nvSpPr>
        <dsp:cNvPr id="0" name=""/>
        <dsp:cNvSpPr/>
      </dsp:nvSpPr>
      <dsp:spPr>
        <a:xfrm>
          <a:off x="431512" y="1982255"/>
          <a:ext cx="713312" cy="7133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dirty="0"/>
        </a:p>
      </dsp:txBody>
      <dsp:txXfrm>
        <a:off x="535974" y="2086717"/>
        <a:ext cx="504388" cy="504388"/>
      </dsp:txXfrm>
    </dsp:sp>
    <dsp:sp modelId="{CB72117C-10E8-4CD8-937B-FB32D4681CB9}">
      <dsp:nvSpPr>
        <dsp:cNvPr id="0" name=""/>
        <dsp:cNvSpPr/>
      </dsp:nvSpPr>
      <dsp:spPr>
        <a:xfrm rot="11880000">
          <a:off x="1284798" y="1480214"/>
          <a:ext cx="371173" cy="303157"/>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rot="10800000">
        <a:off x="1373519" y="1554897"/>
        <a:ext cx="280226" cy="181895"/>
      </dsp:txXfrm>
    </dsp:sp>
    <dsp:sp modelId="{237475AE-0E54-4D8F-8029-2FAE087DDF41}">
      <dsp:nvSpPr>
        <dsp:cNvPr id="0" name=""/>
        <dsp:cNvSpPr/>
      </dsp:nvSpPr>
      <dsp:spPr>
        <a:xfrm>
          <a:off x="431512" y="1053471"/>
          <a:ext cx="713312" cy="7133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dirty="0"/>
        </a:p>
      </dsp:txBody>
      <dsp:txXfrm>
        <a:off x="535974" y="1157933"/>
        <a:ext cx="504388" cy="504388"/>
      </dsp:txXfrm>
    </dsp:sp>
    <dsp:sp modelId="{D7719560-B277-44F3-88E7-6978B39EC7F4}">
      <dsp:nvSpPr>
        <dsp:cNvPr id="0" name=""/>
        <dsp:cNvSpPr/>
      </dsp:nvSpPr>
      <dsp:spPr>
        <a:xfrm rot="14040000">
          <a:off x="1570140" y="1087475"/>
          <a:ext cx="371173" cy="303157"/>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R" sz="900" kern="1200"/>
        </a:p>
      </dsp:txBody>
      <dsp:txXfrm rot="10800000">
        <a:off x="1642342" y="1184895"/>
        <a:ext cx="280226" cy="181895"/>
      </dsp:txXfrm>
    </dsp:sp>
    <dsp:sp modelId="{6E2A5FC9-9D22-4950-A472-860BBF1BC5DE}">
      <dsp:nvSpPr>
        <dsp:cNvPr id="0" name=""/>
        <dsp:cNvSpPr/>
      </dsp:nvSpPr>
      <dsp:spPr>
        <a:xfrm>
          <a:off x="977438" y="302070"/>
          <a:ext cx="713312" cy="7133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PR" sz="1100" kern="1200" dirty="0"/>
        </a:p>
      </dsp:txBody>
      <dsp:txXfrm>
        <a:off x="1081900" y="406532"/>
        <a:ext cx="504388" cy="50438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P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PR"/>
          </a:p>
        </p:txBody>
      </p:sp>
      <p:sp>
        <p:nvSpPr>
          <p:cNvPr id="4" name="Date Placeholder 3"/>
          <p:cNvSpPr>
            <a:spLocks noGrp="1"/>
          </p:cNvSpPr>
          <p:nvPr>
            <p:ph type="dt" sz="half" idx="10"/>
          </p:nvPr>
        </p:nvSpPr>
        <p:spPr/>
        <p:txBody>
          <a:bodyPr/>
          <a:lstStyle>
            <a:lvl1pPr>
              <a:defRPr/>
            </a:lvl1pPr>
          </a:lstStyle>
          <a:p>
            <a:fld id="{F2268D99-514C-4D85-A050-03BD60ABA89A}" type="datetimeFigureOut">
              <a:rPr lang="es-PR" smtClean="0"/>
              <a:t>18/08/2015</a:t>
            </a:fld>
            <a:endParaRPr lang="es-PR"/>
          </a:p>
        </p:txBody>
      </p:sp>
      <p:sp>
        <p:nvSpPr>
          <p:cNvPr id="5" name="Footer Placeholder 4"/>
          <p:cNvSpPr>
            <a:spLocks noGrp="1"/>
          </p:cNvSpPr>
          <p:nvPr>
            <p:ph type="ftr" sz="quarter" idx="11"/>
          </p:nvPr>
        </p:nvSpPr>
        <p:spPr/>
        <p:txBody>
          <a:bodyPr/>
          <a:lstStyle>
            <a:lvl1pPr>
              <a:defRPr/>
            </a:lvl1pPr>
          </a:lstStyle>
          <a:p>
            <a:endParaRPr lang="es-PR"/>
          </a:p>
        </p:txBody>
      </p:sp>
      <p:sp>
        <p:nvSpPr>
          <p:cNvPr id="6" name="Slide Number Placeholder 5"/>
          <p:cNvSpPr>
            <a:spLocks noGrp="1"/>
          </p:cNvSpPr>
          <p:nvPr>
            <p:ph type="sldNum" sz="quarter" idx="12"/>
          </p:nvPr>
        </p:nvSpPr>
        <p:spPr/>
        <p:txBody>
          <a:bodyPr/>
          <a:lstStyle>
            <a:lvl1pPr>
              <a:defRPr/>
            </a:lvl1pPr>
          </a:lstStyle>
          <a:p>
            <a:fld id="{48AD01EA-CC85-4440-86A3-C53BAB7DD4D8}" type="slidenum">
              <a:rPr lang="es-PR" smtClean="0"/>
              <a:t>‹Nº›</a:t>
            </a:fld>
            <a:endParaRPr lang="es-PR"/>
          </a:p>
        </p:txBody>
      </p:sp>
    </p:spTree>
    <p:extLst>
      <p:ext uri="{BB962C8B-B14F-4D97-AF65-F5344CB8AC3E}">
        <p14:creationId xmlns:p14="http://schemas.microsoft.com/office/powerpoint/2010/main" val="413499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lvl1pPr>
              <a:defRPr/>
            </a:lvl1pPr>
          </a:lstStyle>
          <a:p>
            <a:fld id="{F2268D99-514C-4D85-A050-03BD60ABA89A}" type="datetimeFigureOut">
              <a:rPr lang="es-PR" smtClean="0"/>
              <a:t>18/08/2015</a:t>
            </a:fld>
            <a:endParaRPr lang="es-PR"/>
          </a:p>
        </p:txBody>
      </p:sp>
      <p:sp>
        <p:nvSpPr>
          <p:cNvPr id="5" name="Footer Placeholder 4"/>
          <p:cNvSpPr>
            <a:spLocks noGrp="1"/>
          </p:cNvSpPr>
          <p:nvPr>
            <p:ph type="ftr" sz="quarter" idx="11"/>
          </p:nvPr>
        </p:nvSpPr>
        <p:spPr/>
        <p:txBody>
          <a:bodyPr/>
          <a:lstStyle>
            <a:lvl1pPr>
              <a:defRPr/>
            </a:lvl1pPr>
          </a:lstStyle>
          <a:p>
            <a:endParaRPr lang="es-PR"/>
          </a:p>
        </p:txBody>
      </p:sp>
      <p:sp>
        <p:nvSpPr>
          <p:cNvPr id="6" name="Slide Number Placeholder 5"/>
          <p:cNvSpPr>
            <a:spLocks noGrp="1"/>
          </p:cNvSpPr>
          <p:nvPr>
            <p:ph type="sldNum" sz="quarter" idx="12"/>
          </p:nvPr>
        </p:nvSpPr>
        <p:spPr/>
        <p:txBody>
          <a:bodyPr/>
          <a:lstStyle>
            <a:lvl1pPr>
              <a:defRPr/>
            </a:lvl1pPr>
          </a:lstStyle>
          <a:p>
            <a:fld id="{48AD01EA-CC85-4440-86A3-C53BAB7DD4D8}" type="slidenum">
              <a:rPr lang="es-PR" smtClean="0"/>
              <a:t>‹Nº›</a:t>
            </a:fld>
            <a:endParaRPr lang="es-PR"/>
          </a:p>
        </p:txBody>
      </p:sp>
    </p:spTree>
    <p:extLst>
      <p:ext uri="{BB962C8B-B14F-4D97-AF65-F5344CB8AC3E}">
        <p14:creationId xmlns:p14="http://schemas.microsoft.com/office/powerpoint/2010/main" val="62685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s-P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lvl1pPr>
              <a:defRPr/>
            </a:lvl1pPr>
          </a:lstStyle>
          <a:p>
            <a:fld id="{F2268D99-514C-4D85-A050-03BD60ABA89A}" type="datetimeFigureOut">
              <a:rPr lang="es-PR" smtClean="0"/>
              <a:t>18/08/2015</a:t>
            </a:fld>
            <a:endParaRPr lang="es-PR"/>
          </a:p>
        </p:txBody>
      </p:sp>
      <p:sp>
        <p:nvSpPr>
          <p:cNvPr id="5" name="Footer Placeholder 4"/>
          <p:cNvSpPr>
            <a:spLocks noGrp="1"/>
          </p:cNvSpPr>
          <p:nvPr>
            <p:ph type="ftr" sz="quarter" idx="11"/>
          </p:nvPr>
        </p:nvSpPr>
        <p:spPr/>
        <p:txBody>
          <a:bodyPr/>
          <a:lstStyle>
            <a:lvl1pPr>
              <a:defRPr/>
            </a:lvl1pPr>
          </a:lstStyle>
          <a:p>
            <a:endParaRPr lang="es-PR"/>
          </a:p>
        </p:txBody>
      </p:sp>
      <p:sp>
        <p:nvSpPr>
          <p:cNvPr id="6" name="Slide Number Placeholder 5"/>
          <p:cNvSpPr>
            <a:spLocks noGrp="1"/>
          </p:cNvSpPr>
          <p:nvPr>
            <p:ph type="sldNum" sz="quarter" idx="12"/>
          </p:nvPr>
        </p:nvSpPr>
        <p:spPr/>
        <p:txBody>
          <a:bodyPr/>
          <a:lstStyle>
            <a:lvl1pPr>
              <a:defRPr/>
            </a:lvl1pPr>
          </a:lstStyle>
          <a:p>
            <a:fld id="{48AD01EA-CC85-4440-86A3-C53BAB7DD4D8}" type="slidenum">
              <a:rPr lang="es-PR" smtClean="0"/>
              <a:t>‹Nº›</a:t>
            </a:fld>
            <a:endParaRPr lang="es-PR"/>
          </a:p>
        </p:txBody>
      </p:sp>
    </p:spTree>
    <p:extLst>
      <p:ext uri="{BB962C8B-B14F-4D97-AF65-F5344CB8AC3E}">
        <p14:creationId xmlns:p14="http://schemas.microsoft.com/office/powerpoint/2010/main" val="340879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lvl1pPr>
              <a:defRPr/>
            </a:lvl1pPr>
          </a:lstStyle>
          <a:p>
            <a:fld id="{F2268D99-514C-4D85-A050-03BD60ABA89A}" type="datetimeFigureOut">
              <a:rPr lang="es-PR" smtClean="0"/>
              <a:t>18/08/2015</a:t>
            </a:fld>
            <a:endParaRPr lang="es-PR"/>
          </a:p>
        </p:txBody>
      </p:sp>
      <p:sp>
        <p:nvSpPr>
          <p:cNvPr id="5" name="Footer Placeholder 4"/>
          <p:cNvSpPr>
            <a:spLocks noGrp="1"/>
          </p:cNvSpPr>
          <p:nvPr>
            <p:ph type="ftr" sz="quarter" idx="11"/>
          </p:nvPr>
        </p:nvSpPr>
        <p:spPr/>
        <p:txBody>
          <a:bodyPr/>
          <a:lstStyle>
            <a:lvl1pPr>
              <a:defRPr/>
            </a:lvl1pPr>
          </a:lstStyle>
          <a:p>
            <a:endParaRPr lang="es-PR"/>
          </a:p>
        </p:txBody>
      </p:sp>
      <p:sp>
        <p:nvSpPr>
          <p:cNvPr id="6" name="Slide Number Placeholder 5"/>
          <p:cNvSpPr>
            <a:spLocks noGrp="1"/>
          </p:cNvSpPr>
          <p:nvPr>
            <p:ph type="sldNum" sz="quarter" idx="12"/>
          </p:nvPr>
        </p:nvSpPr>
        <p:spPr/>
        <p:txBody>
          <a:bodyPr/>
          <a:lstStyle>
            <a:lvl1pPr>
              <a:defRPr/>
            </a:lvl1pPr>
          </a:lstStyle>
          <a:p>
            <a:fld id="{48AD01EA-CC85-4440-86A3-C53BAB7DD4D8}" type="slidenum">
              <a:rPr lang="es-PR" smtClean="0"/>
              <a:t>‹Nº›</a:t>
            </a:fld>
            <a:endParaRPr lang="es-PR"/>
          </a:p>
        </p:txBody>
      </p:sp>
    </p:spTree>
    <p:extLst>
      <p:ext uri="{BB962C8B-B14F-4D97-AF65-F5344CB8AC3E}">
        <p14:creationId xmlns:p14="http://schemas.microsoft.com/office/powerpoint/2010/main" val="389744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s-P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2268D99-514C-4D85-A050-03BD60ABA89A}" type="datetimeFigureOut">
              <a:rPr lang="es-PR" smtClean="0"/>
              <a:t>18/08/2015</a:t>
            </a:fld>
            <a:endParaRPr lang="es-PR"/>
          </a:p>
        </p:txBody>
      </p:sp>
      <p:sp>
        <p:nvSpPr>
          <p:cNvPr id="5" name="Footer Placeholder 4"/>
          <p:cNvSpPr>
            <a:spLocks noGrp="1"/>
          </p:cNvSpPr>
          <p:nvPr>
            <p:ph type="ftr" sz="quarter" idx="11"/>
          </p:nvPr>
        </p:nvSpPr>
        <p:spPr/>
        <p:txBody>
          <a:bodyPr/>
          <a:lstStyle>
            <a:lvl1pPr>
              <a:defRPr/>
            </a:lvl1pPr>
          </a:lstStyle>
          <a:p>
            <a:endParaRPr lang="es-PR"/>
          </a:p>
        </p:txBody>
      </p:sp>
      <p:sp>
        <p:nvSpPr>
          <p:cNvPr id="6" name="Slide Number Placeholder 5"/>
          <p:cNvSpPr>
            <a:spLocks noGrp="1"/>
          </p:cNvSpPr>
          <p:nvPr>
            <p:ph type="sldNum" sz="quarter" idx="12"/>
          </p:nvPr>
        </p:nvSpPr>
        <p:spPr/>
        <p:txBody>
          <a:bodyPr/>
          <a:lstStyle>
            <a:lvl1pPr>
              <a:defRPr/>
            </a:lvl1pPr>
          </a:lstStyle>
          <a:p>
            <a:fld id="{48AD01EA-CC85-4440-86A3-C53BAB7DD4D8}" type="slidenum">
              <a:rPr lang="es-PR" smtClean="0"/>
              <a:t>‹Nº›</a:t>
            </a:fld>
            <a:endParaRPr lang="es-PR"/>
          </a:p>
        </p:txBody>
      </p:sp>
    </p:spTree>
    <p:extLst>
      <p:ext uri="{BB962C8B-B14F-4D97-AF65-F5344CB8AC3E}">
        <p14:creationId xmlns:p14="http://schemas.microsoft.com/office/powerpoint/2010/main" val="88930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Date Placeholder 4"/>
          <p:cNvSpPr>
            <a:spLocks noGrp="1"/>
          </p:cNvSpPr>
          <p:nvPr>
            <p:ph type="dt" sz="half" idx="10"/>
          </p:nvPr>
        </p:nvSpPr>
        <p:spPr/>
        <p:txBody>
          <a:bodyPr/>
          <a:lstStyle>
            <a:lvl1pPr>
              <a:defRPr/>
            </a:lvl1pPr>
          </a:lstStyle>
          <a:p>
            <a:fld id="{F2268D99-514C-4D85-A050-03BD60ABA89A}" type="datetimeFigureOut">
              <a:rPr lang="es-PR" smtClean="0"/>
              <a:t>18/08/2015</a:t>
            </a:fld>
            <a:endParaRPr lang="es-PR"/>
          </a:p>
        </p:txBody>
      </p:sp>
      <p:sp>
        <p:nvSpPr>
          <p:cNvPr id="6" name="Footer Placeholder 5"/>
          <p:cNvSpPr>
            <a:spLocks noGrp="1"/>
          </p:cNvSpPr>
          <p:nvPr>
            <p:ph type="ftr" sz="quarter" idx="11"/>
          </p:nvPr>
        </p:nvSpPr>
        <p:spPr/>
        <p:txBody>
          <a:bodyPr/>
          <a:lstStyle>
            <a:lvl1pPr>
              <a:defRPr/>
            </a:lvl1pPr>
          </a:lstStyle>
          <a:p>
            <a:endParaRPr lang="es-PR"/>
          </a:p>
        </p:txBody>
      </p:sp>
      <p:sp>
        <p:nvSpPr>
          <p:cNvPr id="7" name="Slide Number Placeholder 6"/>
          <p:cNvSpPr>
            <a:spLocks noGrp="1"/>
          </p:cNvSpPr>
          <p:nvPr>
            <p:ph type="sldNum" sz="quarter" idx="12"/>
          </p:nvPr>
        </p:nvSpPr>
        <p:spPr/>
        <p:txBody>
          <a:bodyPr/>
          <a:lstStyle>
            <a:lvl1pPr>
              <a:defRPr/>
            </a:lvl1pPr>
          </a:lstStyle>
          <a:p>
            <a:fld id="{48AD01EA-CC85-4440-86A3-C53BAB7DD4D8}" type="slidenum">
              <a:rPr lang="es-PR" smtClean="0"/>
              <a:t>‹Nº›</a:t>
            </a:fld>
            <a:endParaRPr lang="es-PR"/>
          </a:p>
        </p:txBody>
      </p:sp>
    </p:spTree>
    <p:extLst>
      <p:ext uri="{BB962C8B-B14F-4D97-AF65-F5344CB8AC3E}">
        <p14:creationId xmlns:p14="http://schemas.microsoft.com/office/powerpoint/2010/main" val="187606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s-P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7" name="Date Placeholder 6"/>
          <p:cNvSpPr>
            <a:spLocks noGrp="1"/>
          </p:cNvSpPr>
          <p:nvPr>
            <p:ph type="dt" sz="half" idx="10"/>
          </p:nvPr>
        </p:nvSpPr>
        <p:spPr/>
        <p:txBody>
          <a:bodyPr/>
          <a:lstStyle>
            <a:lvl1pPr>
              <a:defRPr/>
            </a:lvl1pPr>
          </a:lstStyle>
          <a:p>
            <a:fld id="{F2268D99-514C-4D85-A050-03BD60ABA89A}" type="datetimeFigureOut">
              <a:rPr lang="es-PR" smtClean="0"/>
              <a:t>18/08/2015</a:t>
            </a:fld>
            <a:endParaRPr lang="es-PR"/>
          </a:p>
        </p:txBody>
      </p:sp>
      <p:sp>
        <p:nvSpPr>
          <p:cNvPr id="8" name="Footer Placeholder 7"/>
          <p:cNvSpPr>
            <a:spLocks noGrp="1"/>
          </p:cNvSpPr>
          <p:nvPr>
            <p:ph type="ftr" sz="quarter" idx="11"/>
          </p:nvPr>
        </p:nvSpPr>
        <p:spPr/>
        <p:txBody>
          <a:bodyPr/>
          <a:lstStyle>
            <a:lvl1pPr>
              <a:defRPr/>
            </a:lvl1pPr>
          </a:lstStyle>
          <a:p>
            <a:endParaRPr lang="es-PR"/>
          </a:p>
        </p:txBody>
      </p:sp>
      <p:sp>
        <p:nvSpPr>
          <p:cNvPr id="9" name="Slide Number Placeholder 8"/>
          <p:cNvSpPr>
            <a:spLocks noGrp="1"/>
          </p:cNvSpPr>
          <p:nvPr>
            <p:ph type="sldNum" sz="quarter" idx="12"/>
          </p:nvPr>
        </p:nvSpPr>
        <p:spPr/>
        <p:txBody>
          <a:bodyPr/>
          <a:lstStyle>
            <a:lvl1pPr>
              <a:defRPr/>
            </a:lvl1pPr>
          </a:lstStyle>
          <a:p>
            <a:fld id="{48AD01EA-CC85-4440-86A3-C53BAB7DD4D8}" type="slidenum">
              <a:rPr lang="es-PR" smtClean="0"/>
              <a:t>‹Nº›</a:t>
            </a:fld>
            <a:endParaRPr lang="es-PR"/>
          </a:p>
        </p:txBody>
      </p:sp>
    </p:spTree>
    <p:extLst>
      <p:ext uri="{BB962C8B-B14F-4D97-AF65-F5344CB8AC3E}">
        <p14:creationId xmlns:p14="http://schemas.microsoft.com/office/powerpoint/2010/main" val="200688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Date Placeholder 2"/>
          <p:cNvSpPr>
            <a:spLocks noGrp="1"/>
          </p:cNvSpPr>
          <p:nvPr>
            <p:ph type="dt" sz="half" idx="10"/>
          </p:nvPr>
        </p:nvSpPr>
        <p:spPr/>
        <p:txBody>
          <a:bodyPr/>
          <a:lstStyle>
            <a:lvl1pPr>
              <a:defRPr/>
            </a:lvl1pPr>
          </a:lstStyle>
          <a:p>
            <a:fld id="{F2268D99-514C-4D85-A050-03BD60ABA89A}" type="datetimeFigureOut">
              <a:rPr lang="es-PR" smtClean="0"/>
              <a:t>18/08/2015</a:t>
            </a:fld>
            <a:endParaRPr lang="es-PR"/>
          </a:p>
        </p:txBody>
      </p:sp>
      <p:sp>
        <p:nvSpPr>
          <p:cNvPr id="4" name="Footer Placeholder 3"/>
          <p:cNvSpPr>
            <a:spLocks noGrp="1"/>
          </p:cNvSpPr>
          <p:nvPr>
            <p:ph type="ftr" sz="quarter" idx="11"/>
          </p:nvPr>
        </p:nvSpPr>
        <p:spPr/>
        <p:txBody>
          <a:bodyPr/>
          <a:lstStyle>
            <a:lvl1pPr>
              <a:defRPr/>
            </a:lvl1pPr>
          </a:lstStyle>
          <a:p>
            <a:endParaRPr lang="es-PR"/>
          </a:p>
        </p:txBody>
      </p:sp>
      <p:sp>
        <p:nvSpPr>
          <p:cNvPr id="5" name="Slide Number Placeholder 4"/>
          <p:cNvSpPr>
            <a:spLocks noGrp="1"/>
          </p:cNvSpPr>
          <p:nvPr>
            <p:ph type="sldNum" sz="quarter" idx="12"/>
          </p:nvPr>
        </p:nvSpPr>
        <p:spPr/>
        <p:txBody>
          <a:bodyPr/>
          <a:lstStyle>
            <a:lvl1pPr>
              <a:defRPr/>
            </a:lvl1pPr>
          </a:lstStyle>
          <a:p>
            <a:fld id="{48AD01EA-CC85-4440-86A3-C53BAB7DD4D8}" type="slidenum">
              <a:rPr lang="es-PR" smtClean="0"/>
              <a:t>‹Nº›</a:t>
            </a:fld>
            <a:endParaRPr lang="es-PR"/>
          </a:p>
        </p:txBody>
      </p:sp>
    </p:spTree>
    <p:extLst>
      <p:ext uri="{BB962C8B-B14F-4D97-AF65-F5344CB8AC3E}">
        <p14:creationId xmlns:p14="http://schemas.microsoft.com/office/powerpoint/2010/main" val="200826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2268D99-514C-4D85-A050-03BD60ABA89A}" type="datetimeFigureOut">
              <a:rPr lang="es-PR" smtClean="0"/>
              <a:t>18/08/2015</a:t>
            </a:fld>
            <a:endParaRPr lang="es-PR"/>
          </a:p>
        </p:txBody>
      </p:sp>
      <p:sp>
        <p:nvSpPr>
          <p:cNvPr id="3" name="Footer Placeholder 2"/>
          <p:cNvSpPr>
            <a:spLocks noGrp="1"/>
          </p:cNvSpPr>
          <p:nvPr>
            <p:ph type="ftr" sz="quarter" idx="11"/>
          </p:nvPr>
        </p:nvSpPr>
        <p:spPr/>
        <p:txBody>
          <a:bodyPr/>
          <a:lstStyle>
            <a:lvl1pPr>
              <a:defRPr/>
            </a:lvl1pPr>
          </a:lstStyle>
          <a:p>
            <a:endParaRPr lang="es-PR"/>
          </a:p>
        </p:txBody>
      </p:sp>
      <p:sp>
        <p:nvSpPr>
          <p:cNvPr id="4" name="Slide Number Placeholder 3"/>
          <p:cNvSpPr>
            <a:spLocks noGrp="1"/>
          </p:cNvSpPr>
          <p:nvPr>
            <p:ph type="sldNum" sz="quarter" idx="12"/>
          </p:nvPr>
        </p:nvSpPr>
        <p:spPr/>
        <p:txBody>
          <a:bodyPr/>
          <a:lstStyle>
            <a:lvl1pPr>
              <a:defRPr/>
            </a:lvl1pPr>
          </a:lstStyle>
          <a:p>
            <a:fld id="{48AD01EA-CC85-4440-86A3-C53BAB7DD4D8}" type="slidenum">
              <a:rPr lang="es-PR" smtClean="0"/>
              <a:t>‹Nº›</a:t>
            </a:fld>
            <a:endParaRPr lang="es-PR"/>
          </a:p>
        </p:txBody>
      </p:sp>
    </p:spTree>
    <p:extLst>
      <p:ext uri="{BB962C8B-B14F-4D97-AF65-F5344CB8AC3E}">
        <p14:creationId xmlns:p14="http://schemas.microsoft.com/office/powerpoint/2010/main" val="291530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s-P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2268D99-514C-4D85-A050-03BD60ABA89A}" type="datetimeFigureOut">
              <a:rPr lang="es-PR" smtClean="0"/>
              <a:t>18/08/2015</a:t>
            </a:fld>
            <a:endParaRPr lang="es-PR"/>
          </a:p>
        </p:txBody>
      </p:sp>
      <p:sp>
        <p:nvSpPr>
          <p:cNvPr id="6" name="Footer Placeholder 5"/>
          <p:cNvSpPr>
            <a:spLocks noGrp="1"/>
          </p:cNvSpPr>
          <p:nvPr>
            <p:ph type="ftr" sz="quarter" idx="11"/>
          </p:nvPr>
        </p:nvSpPr>
        <p:spPr/>
        <p:txBody>
          <a:bodyPr/>
          <a:lstStyle>
            <a:lvl1pPr>
              <a:defRPr/>
            </a:lvl1pPr>
          </a:lstStyle>
          <a:p>
            <a:endParaRPr lang="es-PR"/>
          </a:p>
        </p:txBody>
      </p:sp>
      <p:sp>
        <p:nvSpPr>
          <p:cNvPr id="7" name="Slide Number Placeholder 6"/>
          <p:cNvSpPr>
            <a:spLocks noGrp="1"/>
          </p:cNvSpPr>
          <p:nvPr>
            <p:ph type="sldNum" sz="quarter" idx="12"/>
          </p:nvPr>
        </p:nvSpPr>
        <p:spPr/>
        <p:txBody>
          <a:bodyPr/>
          <a:lstStyle>
            <a:lvl1pPr>
              <a:defRPr/>
            </a:lvl1pPr>
          </a:lstStyle>
          <a:p>
            <a:fld id="{48AD01EA-CC85-4440-86A3-C53BAB7DD4D8}" type="slidenum">
              <a:rPr lang="es-PR" smtClean="0"/>
              <a:t>‹Nº›</a:t>
            </a:fld>
            <a:endParaRPr lang="es-PR"/>
          </a:p>
        </p:txBody>
      </p:sp>
    </p:spTree>
    <p:extLst>
      <p:ext uri="{BB962C8B-B14F-4D97-AF65-F5344CB8AC3E}">
        <p14:creationId xmlns:p14="http://schemas.microsoft.com/office/powerpoint/2010/main" val="325475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s-P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P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2268D99-514C-4D85-A050-03BD60ABA89A}" type="datetimeFigureOut">
              <a:rPr lang="es-PR" smtClean="0"/>
              <a:t>18/08/2015</a:t>
            </a:fld>
            <a:endParaRPr lang="es-PR"/>
          </a:p>
        </p:txBody>
      </p:sp>
      <p:sp>
        <p:nvSpPr>
          <p:cNvPr id="6" name="Footer Placeholder 5"/>
          <p:cNvSpPr>
            <a:spLocks noGrp="1"/>
          </p:cNvSpPr>
          <p:nvPr>
            <p:ph type="ftr" sz="quarter" idx="11"/>
          </p:nvPr>
        </p:nvSpPr>
        <p:spPr/>
        <p:txBody>
          <a:bodyPr/>
          <a:lstStyle>
            <a:lvl1pPr>
              <a:defRPr/>
            </a:lvl1pPr>
          </a:lstStyle>
          <a:p>
            <a:endParaRPr lang="es-PR"/>
          </a:p>
        </p:txBody>
      </p:sp>
      <p:sp>
        <p:nvSpPr>
          <p:cNvPr id="7" name="Slide Number Placeholder 6"/>
          <p:cNvSpPr>
            <a:spLocks noGrp="1"/>
          </p:cNvSpPr>
          <p:nvPr>
            <p:ph type="sldNum" sz="quarter" idx="12"/>
          </p:nvPr>
        </p:nvSpPr>
        <p:spPr/>
        <p:txBody>
          <a:bodyPr/>
          <a:lstStyle>
            <a:lvl1pPr>
              <a:defRPr/>
            </a:lvl1pPr>
          </a:lstStyle>
          <a:p>
            <a:fld id="{48AD01EA-CC85-4440-86A3-C53BAB7DD4D8}" type="slidenum">
              <a:rPr lang="es-PR" smtClean="0"/>
              <a:t>‹Nº›</a:t>
            </a:fld>
            <a:endParaRPr lang="es-PR"/>
          </a:p>
        </p:txBody>
      </p:sp>
    </p:spTree>
    <p:extLst>
      <p:ext uri="{BB962C8B-B14F-4D97-AF65-F5344CB8AC3E}">
        <p14:creationId xmlns:p14="http://schemas.microsoft.com/office/powerpoint/2010/main" val="414165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F2268D99-514C-4D85-A050-03BD60ABA89A}" type="datetimeFigureOut">
              <a:rPr lang="es-PR" smtClean="0"/>
              <a:t>18/08/2015</a:t>
            </a:fld>
            <a:endParaRPr lang="es-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8AD01EA-CC85-4440-86A3-C53BAB7DD4D8}" type="slidenum">
              <a:rPr lang="es-PR" smtClean="0"/>
              <a:t>‹Nº›</a:t>
            </a:fld>
            <a:endParaRPr lang="es-PR"/>
          </a:p>
        </p:txBody>
      </p:sp>
    </p:spTree>
    <p:extLst>
      <p:ext uri="{BB962C8B-B14F-4D97-AF65-F5344CB8AC3E}">
        <p14:creationId xmlns:p14="http://schemas.microsoft.com/office/powerpoint/2010/main" val="690190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gif"/><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8.wdp"/><Relationship Id="rId18" Type="http://schemas.openxmlformats.org/officeDocument/2006/relationships/image" Target="../media/image20.png"/><Relationship Id="rId26" Type="http://schemas.openxmlformats.org/officeDocument/2006/relationships/slide" Target="slide2.xml"/><Relationship Id="rId3" Type="http://schemas.microsoft.com/office/2007/relationships/hdphoto" Target="../media/hdphoto3.wdp"/><Relationship Id="rId21" Type="http://schemas.microsoft.com/office/2007/relationships/hdphoto" Target="../media/hdphoto12.wdp"/><Relationship Id="rId7" Type="http://schemas.microsoft.com/office/2007/relationships/hdphoto" Target="../media/hdphoto5.wdp"/><Relationship Id="rId12" Type="http://schemas.openxmlformats.org/officeDocument/2006/relationships/image" Target="../media/image17.png"/><Relationship Id="rId17" Type="http://schemas.microsoft.com/office/2007/relationships/hdphoto" Target="../media/hdphoto10.wdp"/><Relationship Id="rId25" Type="http://schemas.openxmlformats.org/officeDocument/2006/relationships/image" Target="../media/image3.gif"/><Relationship Id="rId2" Type="http://schemas.openxmlformats.org/officeDocument/2006/relationships/image" Target="../media/image12.png"/><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4.png"/><Relationship Id="rId11" Type="http://schemas.microsoft.com/office/2007/relationships/hdphoto" Target="../media/hdphoto7.wdp"/><Relationship Id="rId24" Type="http://schemas.openxmlformats.org/officeDocument/2006/relationships/slide" Target="slide10.xml"/><Relationship Id="rId5" Type="http://schemas.microsoft.com/office/2007/relationships/hdphoto" Target="../media/hdphoto4.wdp"/><Relationship Id="rId15" Type="http://schemas.microsoft.com/office/2007/relationships/hdphoto" Target="../media/hdphoto9.wdp"/><Relationship Id="rId23" Type="http://schemas.openxmlformats.org/officeDocument/2006/relationships/image" Target="../media/image2.gif"/><Relationship Id="rId10" Type="http://schemas.openxmlformats.org/officeDocument/2006/relationships/image" Target="../media/image16.png"/><Relationship Id="rId19" Type="http://schemas.microsoft.com/office/2007/relationships/hdphoto" Target="../media/hdphoto11.wdp"/><Relationship Id="rId4" Type="http://schemas.openxmlformats.org/officeDocument/2006/relationships/image" Target="../media/image13.png"/><Relationship Id="rId9" Type="http://schemas.microsoft.com/office/2007/relationships/hdphoto" Target="../media/hdphoto6.wdp"/><Relationship Id="rId14" Type="http://schemas.openxmlformats.org/officeDocument/2006/relationships/image" Target="../media/image18.png"/><Relationship Id="rId22" Type="http://schemas.openxmlformats.org/officeDocument/2006/relationships/slide" Target="slide12.xml"/><Relationship Id="rId27"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gif"/><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gif"/><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gif"/><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gif"/><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Layout" Target="../diagrams/layout2.xml"/><Relationship Id="rId7" Type="http://schemas.openxmlformats.org/officeDocument/2006/relationships/slide" Target="slide10.xml"/><Relationship Id="rId12"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openxmlformats.org/officeDocument/2006/relationships/slide" Target="slide2.xml"/><Relationship Id="rId5" Type="http://schemas.openxmlformats.org/officeDocument/2006/relationships/diagramColors" Target="../diagrams/colors2.xml"/><Relationship Id="rId10" Type="http://schemas.openxmlformats.org/officeDocument/2006/relationships/image" Target="../media/image3.gif"/><Relationship Id="rId4" Type="http://schemas.openxmlformats.org/officeDocument/2006/relationships/diagramQuickStyle" Target="../diagrams/quickStyle2.xml"/><Relationship Id="rId9" Type="http://schemas.openxmlformats.org/officeDocument/2006/relationships/slide" Target="slide8.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2.gif"/><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slide" Target="slide10.xml"/><Relationship Id="rId17" Type="http://schemas.openxmlformats.org/officeDocument/2006/relationships/image" Target="../media/image5.png"/><Relationship Id="rId2" Type="http://schemas.openxmlformats.org/officeDocument/2006/relationships/diagramData" Target="../diagrams/data3.xml"/><Relationship Id="rId16" Type="http://schemas.openxmlformats.org/officeDocument/2006/relationships/slide" Target="slide2.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image" Target="../media/image3.gif"/><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slide" Target="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slide" Target="slide10.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3.gif"/><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slide" Target="slide2.xml"/><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gif"/><Relationship Id="rId2" Type="http://schemas.openxmlformats.org/officeDocument/2006/relationships/image" Target="../media/image23.png"/><Relationship Id="rId1" Type="http://schemas.openxmlformats.org/officeDocument/2006/relationships/slideLayout" Target="../slideLayouts/slideLayout6.xml"/><Relationship Id="rId6" Type="http://schemas.microsoft.com/office/2007/relationships/hdphoto" Target="../media/hdphoto14.wdp"/><Relationship Id="rId11" Type="http://schemas.openxmlformats.org/officeDocument/2006/relationships/slide" Target="slide8.xml"/><Relationship Id="rId5" Type="http://schemas.openxmlformats.org/officeDocument/2006/relationships/image" Target="../media/image25.png"/><Relationship Id="rId10" Type="http://schemas.openxmlformats.org/officeDocument/2006/relationships/image" Target="../media/image2.gif"/><Relationship Id="rId4" Type="http://schemas.microsoft.com/office/2007/relationships/hdphoto" Target="../media/hdphoto13.wdp"/><Relationship Id="rId9" Type="http://schemas.openxmlformats.org/officeDocument/2006/relationships/slide" Target="slide10.xml"/><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Layout" Target="../diagrams/layout1.xml"/><Relationship Id="rId7" Type="http://schemas.openxmlformats.org/officeDocument/2006/relationships/slide" Target="slide3.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gif"/><Relationship Id="rId4" Type="http://schemas.openxmlformats.org/officeDocument/2006/relationships/diagramQuickStyle" Target="../diagrams/quickStyle1.xml"/><Relationship Id="rId9" Type="http://schemas.openxmlformats.org/officeDocument/2006/relationships/slide" Target="slide1.xml"/></Relationships>
</file>

<file path=ppt/slides/_rels/slide20.xml.rels><?xml version="1.0" encoding="UTF-8" standalone="yes"?>
<Relationships xmlns="http://schemas.openxmlformats.org/package/2006/relationships"><Relationship Id="rId8" Type="http://schemas.microsoft.com/office/2007/relationships/hdphoto" Target="../media/hdphoto18.wdp"/><Relationship Id="rId13" Type="http://schemas.openxmlformats.org/officeDocument/2006/relationships/slide" Target="slide8.xml"/><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2.gif"/><Relationship Id="rId2" Type="http://schemas.openxmlformats.org/officeDocument/2006/relationships/image" Target="../media/image27.png"/><Relationship Id="rId16" Type="http://schemas.openxmlformats.org/officeDocument/2006/relationships/image" Target="../media/image5.png"/><Relationship Id="rId1" Type="http://schemas.openxmlformats.org/officeDocument/2006/relationships/slideLayout" Target="../slideLayouts/slideLayout6.xml"/><Relationship Id="rId6" Type="http://schemas.microsoft.com/office/2007/relationships/hdphoto" Target="../media/hdphoto17.wdp"/><Relationship Id="rId11" Type="http://schemas.openxmlformats.org/officeDocument/2006/relationships/slide" Target="slide10.xml"/><Relationship Id="rId5" Type="http://schemas.openxmlformats.org/officeDocument/2006/relationships/image" Target="../media/image29.png"/><Relationship Id="rId15" Type="http://schemas.openxmlformats.org/officeDocument/2006/relationships/slide" Target="slide2.xml"/><Relationship Id="rId10" Type="http://schemas.microsoft.com/office/2007/relationships/hdphoto" Target="../media/hdphoto19.wdp"/><Relationship Id="rId4" Type="http://schemas.microsoft.com/office/2007/relationships/hdphoto" Target="../media/hdphoto16.wdp"/><Relationship Id="rId9" Type="http://schemas.openxmlformats.org/officeDocument/2006/relationships/image" Target="../media/image31.png"/><Relationship Id="rId14" Type="http://schemas.openxmlformats.org/officeDocument/2006/relationships/image" Target="../media/image3.gif"/></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slide" Target="slide8.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gif"/><Relationship Id="rId3" Type="http://schemas.openxmlformats.org/officeDocument/2006/relationships/image" Target="../media/image2.gif"/><Relationship Id="rId7" Type="http://schemas.openxmlformats.org/officeDocument/2006/relationships/image" Target="../media/image5.png"/><Relationship Id="rId12" Type="http://schemas.openxmlformats.org/officeDocument/2006/relationships/image" Target="../media/image37.gif"/><Relationship Id="rId17" Type="http://schemas.openxmlformats.org/officeDocument/2006/relationships/image" Target="../media/image42.png"/><Relationship Id="rId2" Type="http://schemas.openxmlformats.org/officeDocument/2006/relationships/slide" Target="slide10.xml"/><Relationship Id="rId16"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image" Target="../media/image36.png"/><Relationship Id="rId5" Type="http://schemas.openxmlformats.org/officeDocument/2006/relationships/image" Target="../media/image3.gif"/><Relationship Id="rId15" Type="http://schemas.openxmlformats.org/officeDocument/2006/relationships/image" Target="../media/image40.gif"/><Relationship Id="rId10" Type="http://schemas.openxmlformats.org/officeDocument/2006/relationships/image" Target="../media/image35.gif"/><Relationship Id="rId4" Type="http://schemas.openxmlformats.org/officeDocument/2006/relationships/slide" Target="slide8.xml"/><Relationship Id="rId9" Type="http://schemas.openxmlformats.org/officeDocument/2006/relationships/image" Target="../media/image34.png"/><Relationship Id="rId1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slide" Target="slide8.xml"/><Relationship Id="rId3" Type="http://schemas.microsoft.com/office/2007/relationships/hdphoto" Target="../media/hdphoto20.wdp"/><Relationship Id="rId7" Type="http://schemas.openxmlformats.org/officeDocument/2006/relationships/image" Target="../media/image2.gif"/><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image" Target="../media/image5.png"/><Relationship Id="rId5" Type="http://schemas.microsoft.com/office/2007/relationships/hdphoto" Target="../media/hdphoto21.wdp"/><Relationship Id="rId10" Type="http://schemas.openxmlformats.org/officeDocument/2006/relationships/slide" Target="slide2.xml"/><Relationship Id="rId4" Type="http://schemas.openxmlformats.org/officeDocument/2006/relationships/image" Target="../media/image44.png"/><Relationship Id="rId9"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slide" Target="slide8.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gif"/><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slide" Target="slide4.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gif"/><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8.png"/><Relationship Id="rId7"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2.gif"/><Relationship Id="rId4" Type="http://schemas.openxmlformats.org/officeDocument/2006/relationships/slide" Target="slide8.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3" Type="http://schemas.microsoft.com/office/2007/relationships/hdphoto" Target="../media/hdphoto1.wdp"/><Relationship Id="rId7"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image" Target="../media/image5.png"/><Relationship Id="rId5" Type="http://schemas.microsoft.com/office/2007/relationships/hdphoto" Target="../media/hdphoto2.wdp"/><Relationship Id="rId10" Type="http://schemas.openxmlformats.org/officeDocument/2006/relationships/slide" Target="slide2.xml"/><Relationship Id="rId4" Type="http://schemas.openxmlformats.org/officeDocument/2006/relationships/image" Target="../media/image10.png"/><Relationship Id="rId9"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gif"/><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52748" y="2470067"/>
            <a:ext cx="9144000" cy="1888941"/>
          </a:xfrm>
        </p:spPr>
        <p:txBody>
          <a:bodyPr/>
          <a:lstStyle/>
          <a:p>
            <a:r>
              <a:rPr lang="es-PR" dirty="0" smtClean="0">
                <a:solidFill>
                  <a:srgbClr val="FF0000"/>
                </a:solidFill>
                <a:latin typeface="Jokerman" panose="04090605060D06020702" pitchFamily="82" charset="0"/>
              </a:rPr>
              <a:t>J</a:t>
            </a:r>
            <a:r>
              <a:rPr lang="es-PR" dirty="0" smtClean="0">
                <a:solidFill>
                  <a:srgbClr val="7030A0"/>
                </a:solidFill>
                <a:latin typeface="Jokerman" panose="04090605060D06020702" pitchFamily="82" charset="0"/>
              </a:rPr>
              <a:t>u</a:t>
            </a:r>
            <a:r>
              <a:rPr lang="es-PR" dirty="0" smtClean="0">
                <a:solidFill>
                  <a:srgbClr val="FF00FF"/>
                </a:solidFill>
                <a:latin typeface="Jokerman" panose="04090605060D06020702" pitchFamily="82" charset="0"/>
              </a:rPr>
              <a:t>g</a:t>
            </a:r>
            <a:r>
              <a:rPr lang="es-PR" dirty="0" smtClean="0">
                <a:solidFill>
                  <a:srgbClr val="5B9BD5"/>
                </a:solidFill>
                <a:latin typeface="Jokerman" panose="04090605060D06020702" pitchFamily="82" charset="0"/>
              </a:rPr>
              <a:t>u</a:t>
            </a:r>
            <a:r>
              <a:rPr lang="es-PR" dirty="0" smtClean="0">
                <a:solidFill>
                  <a:srgbClr val="FF9900"/>
                </a:solidFill>
                <a:latin typeface="Jokerman" panose="04090605060D06020702" pitchFamily="82" charset="0"/>
              </a:rPr>
              <a:t>e</a:t>
            </a:r>
            <a:r>
              <a:rPr lang="es-PR" dirty="0" smtClean="0">
                <a:solidFill>
                  <a:srgbClr val="92D050"/>
                </a:solidFill>
                <a:latin typeface="Jokerman" panose="04090605060D06020702" pitchFamily="82" charset="0"/>
              </a:rPr>
              <a:t>m</a:t>
            </a:r>
            <a:r>
              <a:rPr lang="es-PR" dirty="0" smtClean="0">
                <a:solidFill>
                  <a:srgbClr val="33CCCC"/>
                </a:solidFill>
                <a:latin typeface="Jokerman" panose="04090605060D06020702" pitchFamily="82" charset="0"/>
              </a:rPr>
              <a:t>o</a:t>
            </a:r>
            <a:r>
              <a:rPr lang="es-PR" dirty="0" smtClean="0">
                <a:solidFill>
                  <a:srgbClr val="A50021"/>
                </a:solidFill>
                <a:latin typeface="Jokerman" panose="04090605060D06020702" pitchFamily="82" charset="0"/>
              </a:rPr>
              <a:t>s</a:t>
            </a:r>
            <a:r>
              <a:rPr lang="es-PR" dirty="0" smtClean="0">
                <a:latin typeface="Jokerman" panose="04090605060D06020702" pitchFamily="82" charset="0"/>
              </a:rPr>
              <a:t> </a:t>
            </a:r>
            <a:r>
              <a:rPr lang="es-PR" dirty="0" smtClean="0">
                <a:solidFill>
                  <a:srgbClr val="FFC000"/>
                </a:solidFill>
                <a:latin typeface="Jokerman" panose="04090605060D06020702" pitchFamily="82" charset="0"/>
              </a:rPr>
              <a:t>c</a:t>
            </a:r>
            <a:r>
              <a:rPr lang="es-PR" dirty="0" smtClean="0">
                <a:solidFill>
                  <a:srgbClr val="0070C0"/>
                </a:solidFill>
                <a:latin typeface="Jokerman" panose="04090605060D06020702" pitchFamily="82" charset="0"/>
              </a:rPr>
              <a:t>o</a:t>
            </a:r>
            <a:r>
              <a:rPr lang="es-PR" dirty="0" smtClean="0">
                <a:solidFill>
                  <a:srgbClr val="002060"/>
                </a:solidFill>
                <a:latin typeface="Jokerman" panose="04090605060D06020702" pitchFamily="82" charset="0"/>
              </a:rPr>
              <a:t>n</a:t>
            </a:r>
            <a:r>
              <a:rPr lang="es-PR" dirty="0" smtClean="0">
                <a:latin typeface="Jokerman" panose="04090605060D06020702" pitchFamily="82" charset="0"/>
              </a:rPr>
              <a:t> </a:t>
            </a:r>
            <a:r>
              <a:rPr lang="es-PR" dirty="0" smtClean="0">
                <a:solidFill>
                  <a:srgbClr val="C00000"/>
                </a:solidFill>
                <a:latin typeface="Jokerman" panose="04090605060D06020702" pitchFamily="82" charset="0"/>
              </a:rPr>
              <a:t>l</a:t>
            </a:r>
            <a:r>
              <a:rPr lang="es-PR" dirty="0" smtClean="0">
                <a:solidFill>
                  <a:srgbClr val="00B050"/>
                </a:solidFill>
                <a:latin typeface="Jokerman" panose="04090605060D06020702" pitchFamily="82" charset="0"/>
              </a:rPr>
              <a:t>o</a:t>
            </a:r>
            <a:r>
              <a:rPr lang="es-PR" dirty="0" smtClean="0">
                <a:solidFill>
                  <a:schemeClr val="accent2">
                    <a:lumMod val="50000"/>
                  </a:schemeClr>
                </a:solidFill>
                <a:latin typeface="Jokerman" panose="04090605060D06020702" pitchFamily="82" charset="0"/>
              </a:rPr>
              <a:t>s </a:t>
            </a:r>
            <a:r>
              <a:rPr lang="es-PR" dirty="0" smtClean="0">
                <a:solidFill>
                  <a:schemeClr val="accent6">
                    <a:lumMod val="50000"/>
                  </a:schemeClr>
                </a:solidFill>
                <a:latin typeface="Jokerman" panose="04090605060D06020702" pitchFamily="82" charset="0"/>
              </a:rPr>
              <a:t>n</a:t>
            </a:r>
            <a:r>
              <a:rPr lang="es-PR" dirty="0" smtClean="0">
                <a:solidFill>
                  <a:srgbClr val="00CC00"/>
                </a:solidFill>
                <a:latin typeface="Jokerman" panose="04090605060D06020702" pitchFamily="82" charset="0"/>
              </a:rPr>
              <a:t>ú</a:t>
            </a:r>
            <a:r>
              <a:rPr lang="es-PR" dirty="0" smtClean="0">
                <a:solidFill>
                  <a:srgbClr val="CC00CC"/>
                </a:solidFill>
                <a:latin typeface="Jokerman" panose="04090605060D06020702" pitchFamily="82" charset="0"/>
              </a:rPr>
              <a:t>m</a:t>
            </a:r>
            <a:r>
              <a:rPr lang="es-PR" dirty="0" smtClean="0">
                <a:solidFill>
                  <a:srgbClr val="FF3300"/>
                </a:solidFill>
                <a:latin typeface="Jokerman" panose="04090605060D06020702" pitchFamily="82" charset="0"/>
              </a:rPr>
              <a:t>e</a:t>
            </a:r>
            <a:r>
              <a:rPr lang="es-PR" dirty="0" smtClean="0">
                <a:solidFill>
                  <a:srgbClr val="00CC99"/>
                </a:solidFill>
                <a:latin typeface="Jokerman" panose="04090605060D06020702" pitchFamily="82" charset="0"/>
              </a:rPr>
              <a:t>r</a:t>
            </a:r>
            <a:r>
              <a:rPr lang="es-PR" dirty="0" smtClean="0">
                <a:solidFill>
                  <a:srgbClr val="996633"/>
                </a:solidFill>
                <a:latin typeface="Jokerman" panose="04090605060D06020702" pitchFamily="82" charset="0"/>
              </a:rPr>
              <a:t>o</a:t>
            </a:r>
            <a:r>
              <a:rPr lang="es-PR" dirty="0" smtClean="0">
                <a:solidFill>
                  <a:srgbClr val="FF66CC"/>
                </a:solidFill>
                <a:latin typeface="Jokerman" panose="04090605060D06020702" pitchFamily="82" charset="0"/>
              </a:rPr>
              <a:t>s</a:t>
            </a:r>
            <a:endParaRPr lang="es-PR" dirty="0">
              <a:solidFill>
                <a:srgbClr val="FF66CC"/>
              </a:solidFill>
              <a:latin typeface="Jokerman" panose="04090605060D06020702" pitchFamily="82" charset="0"/>
            </a:endParaRPr>
          </a:p>
        </p:txBody>
      </p:sp>
      <p:sp>
        <p:nvSpPr>
          <p:cNvPr id="4" name="Subtitle 3"/>
          <p:cNvSpPr>
            <a:spLocks noGrp="1"/>
          </p:cNvSpPr>
          <p:nvPr>
            <p:ph type="subTitle" idx="1"/>
          </p:nvPr>
        </p:nvSpPr>
        <p:spPr>
          <a:xfrm>
            <a:off x="1452748" y="5145831"/>
            <a:ext cx="9144000" cy="447448"/>
          </a:xfrm>
        </p:spPr>
        <p:txBody>
          <a:bodyPr/>
          <a:lstStyle/>
          <a:p>
            <a:r>
              <a:rPr lang="en-US" dirty="0" err="1" smtClean="0">
                <a:latin typeface="Comic Sans MS" panose="030F0702030302020204" pitchFamily="66" charset="0"/>
              </a:rPr>
              <a:t>Por</a:t>
            </a:r>
            <a:r>
              <a:rPr lang="en-US" dirty="0" smtClean="0">
                <a:latin typeface="Comic Sans MS" panose="030F0702030302020204" pitchFamily="66" charset="0"/>
              </a:rPr>
              <a:t>: Ilsa E. </a:t>
            </a:r>
            <a:r>
              <a:rPr lang="en-US" dirty="0" err="1" smtClean="0">
                <a:latin typeface="Comic Sans MS" panose="030F0702030302020204" pitchFamily="66" charset="0"/>
              </a:rPr>
              <a:t>Lebrón</a:t>
            </a:r>
            <a:endParaRPr lang="en-US" dirty="0">
              <a:latin typeface="Comic Sans MS" panose="030F0702030302020204" pitchFamily="66" charset="0"/>
            </a:endParaRPr>
          </a:p>
        </p:txBody>
      </p:sp>
      <p:sp>
        <p:nvSpPr>
          <p:cNvPr id="5" name="TextBox 4"/>
          <p:cNvSpPr txBox="1"/>
          <p:nvPr/>
        </p:nvSpPr>
        <p:spPr>
          <a:xfrm>
            <a:off x="2553195" y="427512"/>
            <a:ext cx="6567055" cy="923330"/>
          </a:xfrm>
          <a:prstGeom prst="rect">
            <a:avLst/>
          </a:prstGeom>
          <a:noFill/>
        </p:spPr>
        <p:txBody>
          <a:bodyPr wrap="square" rtlCol="0">
            <a:spAutoFit/>
          </a:bodyPr>
          <a:lstStyle/>
          <a:p>
            <a:pPr algn="ctr"/>
            <a:r>
              <a:rPr lang="es-PR" dirty="0">
                <a:solidFill>
                  <a:schemeClr val="accent6">
                    <a:lumMod val="75000"/>
                  </a:schemeClr>
                </a:solidFill>
                <a:latin typeface="Comic Sans MS" panose="030F0702030302020204" pitchFamily="66" charset="0"/>
              </a:rPr>
              <a:t>Pontificia Universidad Católica de Puerto Rico</a:t>
            </a:r>
          </a:p>
          <a:p>
            <a:pPr algn="ctr"/>
            <a:r>
              <a:rPr lang="es-PR" dirty="0">
                <a:solidFill>
                  <a:schemeClr val="accent6">
                    <a:lumMod val="75000"/>
                  </a:schemeClr>
                </a:solidFill>
                <a:latin typeface="Comic Sans MS" panose="030F0702030302020204" pitchFamily="66" charset="0"/>
              </a:rPr>
              <a:t>Recinto de Arecibo</a:t>
            </a:r>
          </a:p>
          <a:p>
            <a:pPr algn="ctr"/>
            <a:r>
              <a:rPr lang="es-PR" dirty="0">
                <a:solidFill>
                  <a:schemeClr val="accent6">
                    <a:lumMod val="75000"/>
                  </a:schemeClr>
                </a:solidFill>
                <a:latin typeface="Comic Sans MS" panose="030F0702030302020204" pitchFamily="66" charset="0"/>
              </a:rPr>
              <a:t>Colegio de Educación</a:t>
            </a:r>
          </a:p>
        </p:txBody>
      </p:sp>
      <p:sp>
        <p:nvSpPr>
          <p:cNvPr id="2" name="Action Button: End 1">
            <a:hlinkClick r:id="" action="ppaction://hlinkshowjump?jump=lastslide" highlightClick="1"/>
          </p:cNvPr>
          <p:cNvSpPr/>
          <p:nvPr/>
        </p:nvSpPr>
        <p:spPr>
          <a:xfrm>
            <a:off x="11385317" y="6199425"/>
            <a:ext cx="548640" cy="466344"/>
          </a:xfrm>
          <a:prstGeom prst="actionButtonEnd">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PR"/>
          </a:p>
        </p:txBody>
      </p:sp>
      <p:sp>
        <p:nvSpPr>
          <p:cNvPr id="6" name="Action Button: Forward or Next 5">
            <a:hlinkClick r:id="" action="ppaction://hlinkshowjump?jump=nextslide" highlightClick="1"/>
          </p:cNvPr>
          <p:cNvSpPr/>
          <p:nvPr/>
        </p:nvSpPr>
        <p:spPr>
          <a:xfrm>
            <a:off x="10770177" y="6215011"/>
            <a:ext cx="548640" cy="466344"/>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PR"/>
          </a:p>
        </p:txBody>
      </p:sp>
      <p:sp>
        <p:nvSpPr>
          <p:cNvPr id="7" name="Action Button: Home 6">
            <a:hlinkClick r:id="rId2" action="ppaction://hlinksldjump" highlightClick="1"/>
          </p:cNvPr>
          <p:cNvSpPr/>
          <p:nvPr/>
        </p:nvSpPr>
        <p:spPr>
          <a:xfrm>
            <a:off x="10141527" y="6213764"/>
            <a:ext cx="550719" cy="467591"/>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R"/>
          </a:p>
        </p:txBody>
      </p:sp>
    </p:spTree>
    <p:extLst>
      <p:ext uri="{BB962C8B-B14F-4D97-AF65-F5344CB8AC3E}">
        <p14:creationId xmlns:p14="http://schemas.microsoft.com/office/powerpoint/2010/main" val="2205040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23475"/>
            <a:ext cx="10972800" cy="2622883"/>
          </a:xfrm>
        </p:spPr>
        <p:txBody>
          <a:bodyPr/>
          <a:lstStyle/>
          <a:p>
            <a:pPr marL="0" indent="0">
              <a:buNone/>
            </a:pPr>
            <a:endParaRPr lang="es-ES" sz="2800" b="1" dirty="0">
              <a:solidFill>
                <a:srgbClr val="7030A0"/>
              </a:solidFill>
            </a:endParaRPr>
          </a:p>
          <a:p>
            <a:r>
              <a:rPr lang="es-ES" sz="2800" dirty="0"/>
              <a:t>Te habrás podido dar cuenta que utilizamos los mismos dígitos, pero los numerales obtenidos son distintos. Cada dígito tiene su valor de acuerdo al lugar que ocupa en el numeral, por esta razón con 3 dígitos podemos obtener diferentes numerales</a:t>
            </a:r>
            <a:r>
              <a:rPr lang="es-ES" sz="2800" dirty="0" smtClean="0"/>
              <a:t>.</a:t>
            </a:r>
            <a:endParaRPr lang="es-ES" sz="2800" dirty="0"/>
          </a:p>
        </p:txBody>
      </p:sp>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9" name="Picture 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2191" y="3946358"/>
            <a:ext cx="2458630" cy="2212767"/>
          </a:xfrm>
          <a:prstGeom prst="rect">
            <a:avLst/>
          </a:prstGeom>
        </p:spPr>
      </p:pic>
    </p:spTree>
    <p:extLst>
      <p:ext uri="{BB962C8B-B14F-4D97-AF65-F5344CB8AC3E}">
        <p14:creationId xmlns:p14="http://schemas.microsoft.com/office/powerpoint/2010/main" val="1723733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146" y="367409"/>
            <a:ext cx="10360353" cy="886743"/>
          </a:xfrm>
        </p:spPr>
        <p:txBody>
          <a:bodyPr/>
          <a:lstStyle/>
          <a:p>
            <a:pPr algn="ctr"/>
            <a:r>
              <a:rPr lang="es-PR" dirty="0" smtClean="0">
                <a:latin typeface="Snap ITC" panose="04040A07060A02020202" pitchFamily="82" charset="0"/>
              </a:rPr>
              <a:t>Números cardinales y el cero</a:t>
            </a:r>
            <a:endParaRPr lang="es-PR" dirty="0">
              <a:latin typeface="Snap ITC" panose="04040A07060A02020202" pitchFamily="82"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489" b="98723" l="10000" r="90000"/>
                    </a14:imgEffect>
                  </a14:imgLayer>
                </a14:imgProps>
              </a:ext>
            </a:extLst>
          </a:blip>
          <a:stretch>
            <a:fillRect/>
          </a:stretch>
        </p:blipFill>
        <p:spPr>
          <a:xfrm>
            <a:off x="2405021" y="1424742"/>
            <a:ext cx="2472213" cy="1936567"/>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3191" b="95106" l="10000" r="90000"/>
                    </a14:imgEffect>
                  </a14:imgLayer>
                </a14:imgProps>
              </a:ext>
            </a:extLst>
          </a:blip>
          <a:stretch>
            <a:fillRect/>
          </a:stretch>
        </p:blipFill>
        <p:spPr>
          <a:xfrm>
            <a:off x="4568316" y="1428430"/>
            <a:ext cx="2486292" cy="1947595"/>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4894" b="97021" l="10000" r="90000"/>
                    </a14:imgEffect>
                  </a14:imgLayer>
                </a14:imgProps>
              </a:ext>
            </a:extLst>
          </a:blip>
          <a:stretch>
            <a:fillRect/>
          </a:stretch>
        </p:blipFill>
        <p:spPr>
          <a:xfrm>
            <a:off x="8959856" y="1458646"/>
            <a:ext cx="2618837" cy="2051422"/>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4894" b="98723" l="10000" r="90000"/>
                    </a14:imgEffect>
                  </a14:imgLayer>
                </a14:imgProps>
              </a:ext>
            </a:extLst>
          </a:blip>
          <a:stretch>
            <a:fillRect/>
          </a:stretch>
        </p:blipFill>
        <p:spPr>
          <a:xfrm>
            <a:off x="265888" y="1424742"/>
            <a:ext cx="2352826" cy="1843047"/>
          </a:xfrm>
          <a:prstGeom prst="rect">
            <a:avLst/>
          </a:prstGeom>
        </p:spPr>
      </p:pic>
      <p:pic>
        <p:nvPicPr>
          <p:cNvPr id="10" name="Picture 9"/>
          <p:cNvPicPr>
            <a:picLocks noChangeAspect="1"/>
          </p:cNvPicPr>
          <p:nvPr/>
        </p:nvPicPr>
        <p:blipFill>
          <a:blip r:embed="rId10">
            <a:extLst>
              <a:ext uri="{BEBA8EAE-BF5A-486C-A8C5-ECC9F3942E4B}">
                <a14:imgProps xmlns:a14="http://schemas.microsoft.com/office/drawing/2010/main">
                  <a14:imgLayer r:embed="rId11">
                    <a14:imgEffect>
                      <a14:backgroundRemoval t="2128" b="96809" l="10000" r="90000"/>
                    </a14:imgEffect>
                  </a14:imgLayer>
                </a14:imgProps>
              </a:ext>
            </a:extLst>
          </a:blip>
          <a:stretch>
            <a:fillRect/>
          </a:stretch>
        </p:blipFill>
        <p:spPr>
          <a:xfrm>
            <a:off x="6751072" y="1473916"/>
            <a:ext cx="2366093" cy="1952771"/>
          </a:xfrm>
          <a:prstGeom prst="rect">
            <a:avLst/>
          </a:prstGeom>
        </p:spPr>
      </p:pic>
      <p:pic>
        <p:nvPicPr>
          <p:cNvPr id="11" name="Picture 10"/>
          <p:cNvPicPr>
            <a:picLocks noChangeAspect="1"/>
          </p:cNvPicPr>
          <p:nvPr/>
        </p:nvPicPr>
        <p:blipFill>
          <a:blip r:embed="rId12">
            <a:extLst>
              <a:ext uri="{BEBA8EAE-BF5A-486C-A8C5-ECC9F3942E4B}">
                <a14:imgProps xmlns:a14="http://schemas.microsoft.com/office/drawing/2010/main">
                  <a14:imgLayer r:embed="rId13">
                    <a14:imgEffect>
                      <a14:backgroundRemoval t="2766" b="98511" l="10000" r="90000"/>
                    </a14:imgEffect>
                  </a14:imgLayer>
                </a14:imgProps>
              </a:ext>
            </a:extLst>
          </a:blip>
          <a:stretch>
            <a:fillRect/>
          </a:stretch>
        </p:blipFill>
        <p:spPr>
          <a:xfrm>
            <a:off x="2281556" y="3915767"/>
            <a:ext cx="2504781" cy="1908424"/>
          </a:xfrm>
          <a:prstGeom prst="rect">
            <a:avLst/>
          </a:prstGeom>
        </p:spPr>
      </p:pic>
      <p:pic>
        <p:nvPicPr>
          <p:cNvPr id="12" name="Picture 11"/>
          <p:cNvPicPr>
            <a:picLocks noChangeAspect="1"/>
          </p:cNvPicPr>
          <p:nvPr/>
        </p:nvPicPr>
        <p:blipFill>
          <a:blip r:embed="rId14">
            <a:extLst>
              <a:ext uri="{BEBA8EAE-BF5A-486C-A8C5-ECC9F3942E4B}">
                <a14:imgProps xmlns:a14="http://schemas.microsoft.com/office/drawing/2010/main">
                  <a14:imgLayer r:embed="rId15">
                    <a14:imgEffect>
                      <a14:backgroundRemoval t="4894" b="98936" l="10000" r="90000"/>
                    </a14:imgEffect>
                  </a14:imgLayer>
                </a14:imgProps>
              </a:ext>
            </a:extLst>
          </a:blip>
          <a:stretch>
            <a:fillRect/>
          </a:stretch>
        </p:blipFill>
        <p:spPr>
          <a:xfrm>
            <a:off x="4510440" y="3908305"/>
            <a:ext cx="2455338" cy="1923348"/>
          </a:xfrm>
          <a:prstGeom prst="rect">
            <a:avLst/>
          </a:prstGeom>
        </p:spPr>
      </p:pic>
      <p:pic>
        <p:nvPicPr>
          <p:cNvPr id="13" name="Picture 12"/>
          <p:cNvPicPr>
            <a:picLocks noChangeAspect="1"/>
          </p:cNvPicPr>
          <p:nvPr/>
        </p:nvPicPr>
        <p:blipFill>
          <a:blip r:embed="rId16">
            <a:extLst>
              <a:ext uri="{BEBA8EAE-BF5A-486C-A8C5-ECC9F3942E4B}">
                <a14:imgProps xmlns:a14="http://schemas.microsoft.com/office/drawing/2010/main">
                  <a14:imgLayer r:embed="rId17">
                    <a14:imgEffect>
                      <a14:backgroundRemoval t="1702" b="97660" l="10000" r="90000"/>
                    </a14:imgEffect>
                  </a14:imgLayer>
                </a14:imgProps>
              </a:ext>
            </a:extLst>
          </a:blip>
          <a:stretch>
            <a:fillRect/>
          </a:stretch>
        </p:blipFill>
        <p:spPr>
          <a:xfrm>
            <a:off x="6606755" y="3886735"/>
            <a:ext cx="2510410" cy="1966488"/>
          </a:xfrm>
          <a:prstGeom prst="rect">
            <a:avLst/>
          </a:prstGeom>
        </p:spPr>
      </p:pic>
      <p:pic>
        <p:nvPicPr>
          <p:cNvPr id="14" name="Picture 13"/>
          <p:cNvPicPr>
            <a:picLocks noChangeAspect="1"/>
          </p:cNvPicPr>
          <p:nvPr/>
        </p:nvPicPr>
        <p:blipFill>
          <a:blip r:embed="rId18">
            <a:extLst>
              <a:ext uri="{BEBA8EAE-BF5A-486C-A8C5-ECC9F3942E4B}">
                <a14:imgProps xmlns:a14="http://schemas.microsoft.com/office/drawing/2010/main">
                  <a14:imgLayer r:embed="rId19">
                    <a14:imgEffect>
                      <a14:backgroundRemoval t="3191" b="99362" l="8000" r="90667"/>
                    </a14:imgEffect>
                  </a14:imgLayer>
                </a14:imgProps>
              </a:ext>
            </a:extLst>
          </a:blip>
          <a:stretch>
            <a:fillRect/>
          </a:stretch>
        </p:blipFill>
        <p:spPr>
          <a:xfrm>
            <a:off x="9068283" y="3870157"/>
            <a:ext cx="2510410" cy="1966488"/>
          </a:xfrm>
          <a:prstGeom prst="rect">
            <a:avLst/>
          </a:prstGeom>
        </p:spPr>
      </p:pic>
      <p:pic>
        <p:nvPicPr>
          <p:cNvPr id="15" name="Picture 14"/>
          <p:cNvPicPr>
            <a:picLocks noChangeAspect="1"/>
          </p:cNvPicPr>
          <p:nvPr/>
        </p:nvPicPr>
        <p:blipFill>
          <a:blip r:embed="rId20">
            <a:extLst>
              <a:ext uri="{BEBA8EAE-BF5A-486C-A8C5-ECC9F3942E4B}">
                <a14:imgProps xmlns:a14="http://schemas.microsoft.com/office/drawing/2010/main">
                  <a14:imgLayer r:embed="rId21">
                    <a14:imgEffect>
                      <a14:backgroundRemoval t="4043" b="99149" l="10000" r="86000"/>
                    </a14:imgEffect>
                  </a14:imgLayer>
                </a14:imgProps>
              </a:ext>
            </a:extLst>
          </a:blip>
          <a:stretch>
            <a:fillRect/>
          </a:stretch>
        </p:blipFill>
        <p:spPr>
          <a:xfrm>
            <a:off x="193998" y="3772936"/>
            <a:ext cx="2631996" cy="2061730"/>
          </a:xfrm>
          <a:prstGeom prst="rect">
            <a:avLst/>
          </a:prstGeom>
        </p:spPr>
      </p:pic>
      <p:sp>
        <p:nvSpPr>
          <p:cNvPr id="16" name="TextBox 15"/>
          <p:cNvSpPr txBox="1"/>
          <p:nvPr/>
        </p:nvSpPr>
        <p:spPr>
          <a:xfrm>
            <a:off x="3051456" y="3209441"/>
            <a:ext cx="1084118" cy="461665"/>
          </a:xfrm>
          <a:prstGeom prst="rect">
            <a:avLst/>
          </a:prstGeom>
          <a:noFill/>
        </p:spPr>
        <p:txBody>
          <a:bodyPr wrap="square" rtlCol="0">
            <a:spAutoFit/>
          </a:bodyPr>
          <a:lstStyle/>
          <a:p>
            <a:pPr algn="ctr"/>
            <a:r>
              <a:rPr lang="es-PR" sz="2400" dirty="0" smtClean="0">
                <a:latin typeface="Comic Sans MS" panose="030F0702030302020204" pitchFamily="66" charset="0"/>
              </a:rPr>
              <a:t>Uno</a:t>
            </a:r>
            <a:endParaRPr lang="es-PR" sz="2400" dirty="0">
              <a:latin typeface="Comic Sans MS" panose="030F0702030302020204" pitchFamily="66" charset="0"/>
            </a:endParaRPr>
          </a:p>
        </p:txBody>
      </p:sp>
      <p:sp>
        <p:nvSpPr>
          <p:cNvPr id="17" name="TextBox 16"/>
          <p:cNvSpPr txBox="1"/>
          <p:nvPr/>
        </p:nvSpPr>
        <p:spPr>
          <a:xfrm>
            <a:off x="1031638" y="3048403"/>
            <a:ext cx="848309" cy="461665"/>
          </a:xfrm>
          <a:prstGeom prst="rect">
            <a:avLst/>
          </a:prstGeom>
          <a:noFill/>
        </p:spPr>
        <p:txBody>
          <a:bodyPr wrap="none" rtlCol="0">
            <a:spAutoFit/>
          </a:bodyPr>
          <a:lstStyle/>
          <a:p>
            <a:r>
              <a:rPr lang="es-PR" sz="2400" dirty="0" smtClean="0">
                <a:latin typeface="Comic Sans MS" panose="030F0702030302020204" pitchFamily="66" charset="0"/>
              </a:rPr>
              <a:t>Cero</a:t>
            </a:r>
            <a:endParaRPr lang="es-PR" sz="2400" dirty="0">
              <a:latin typeface="Comic Sans MS" panose="030F0702030302020204" pitchFamily="66" charset="0"/>
            </a:endParaRPr>
          </a:p>
        </p:txBody>
      </p:sp>
      <p:sp>
        <p:nvSpPr>
          <p:cNvPr id="18" name="TextBox 17"/>
          <p:cNvSpPr txBox="1"/>
          <p:nvPr/>
        </p:nvSpPr>
        <p:spPr>
          <a:xfrm>
            <a:off x="5402308" y="3157276"/>
            <a:ext cx="718466" cy="461665"/>
          </a:xfrm>
          <a:prstGeom prst="rect">
            <a:avLst/>
          </a:prstGeom>
          <a:noFill/>
        </p:spPr>
        <p:txBody>
          <a:bodyPr wrap="none" rtlCol="0">
            <a:spAutoFit/>
          </a:bodyPr>
          <a:lstStyle/>
          <a:p>
            <a:r>
              <a:rPr lang="es-PR" sz="2400" dirty="0" smtClean="0">
                <a:latin typeface="Comic Sans MS" panose="030F0702030302020204" pitchFamily="66" charset="0"/>
              </a:rPr>
              <a:t>Dos</a:t>
            </a:r>
            <a:endParaRPr lang="es-PR" sz="2400" dirty="0">
              <a:latin typeface="Comic Sans MS" panose="030F0702030302020204" pitchFamily="66" charset="0"/>
            </a:endParaRPr>
          </a:p>
        </p:txBody>
      </p:sp>
      <p:sp>
        <p:nvSpPr>
          <p:cNvPr id="19" name="TextBox 18"/>
          <p:cNvSpPr txBox="1"/>
          <p:nvPr/>
        </p:nvSpPr>
        <p:spPr>
          <a:xfrm>
            <a:off x="7458834" y="3311271"/>
            <a:ext cx="859531" cy="461665"/>
          </a:xfrm>
          <a:prstGeom prst="rect">
            <a:avLst/>
          </a:prstGeom>
          <a:noFill/>
        </p:spPr>
        <p:txBody>
          <a:bodyPr wrap="none" rtlCol="0">
            <a:spAutoFit/>
          </a:bodyPr>
          <a:lstStyle/>
          <a:p>
            <a:r>
              <a:rPr lang="es-PR" sz="2400" dirty="0" smtClean="0">
                <a:latin typeface="Comic Sans MS" panose="030F0702030302020204" pitchFamily="66" charset="0"/>
              </a:rPr>
              <a:t>Tres</a:t>
            </a:r>
            <a:endParaRPr lang="es-PR" sz="2400" dirty="0">
              <a:latin typeface="Comic Sans MS" panose="030F0702030302020204" pitchFamily="66" charset="0"/>
            </a:endParaRPr>
          </a:p>
        </p:txBody>
      </p:sp>
      <p:sp>
        <p:nvSpPr>
          <p:cNvPr id="20" name="TextBox 19"/>
          <p:cNvSpPr txBox="1"/>
          <p:nvPr/>
        </p:nvSpPr>
        <p:spPr>
          <a:xfrm>
            <a:off x="9777099" y="3337705"/>
            <a:ext cx="1141659" cy="461665"/>
          </a:xfrm>
          <a:prstGeom prst="rect">
            <a:avLst/>
          </a:prstGeom>
          <a:noFill/>
        </p:spPr>
        <p:txBody>
          <a:bodyPr wrap="none" rtlCol="0">
            <a:spAutoFit/>
          </a:bodyPr>
          <a:lstStyle/>
          <a:p>
            <a:r>
              <a:rPr lang="es-PR" sz="2400" dirty="0" smtClean="0">
                <a:latin typeface="Comic Sans MS" panose="030F0702030302020204" pitchFamily="66" charset="0"/>
              </a:rPr>
              <a:t>Cuatro</a:t>
            </a:r>
            <a:endParaRPr lang="es-PR" sz="2400" dirty="0">
              <a:latin typeface="Comic Sans MS" panose="030F0702030302020204" pitchFamily="66" charset="0"/>
            </a:endParaRPr>
          </a:p>
        </p:txBody>
      </p:sp>
      <p:sp>
        <p:nvSpPr>
          <p:cNvPr id="21" name="TextBox 20"/>
          <p:cNvSpPr txBox="1"/>
          <p:nvPr/>
        </p:nvSpPr>
        <p:spPr>
          <a:xfrm>
            <a:off x="967252" y="5579608"/>
            <a:ext cx="939681" cy="461665"/>
          </a:xfrm>
          <a:prstGeom prst="rect">
            <a:avLst/>
          </a:prstGeom>
          <a:noFill/>
        </p:spPr>
        <p:txBody>
          <a:bodyPr wrap="none" rtlCol="0">
            <a:spAutoFit/>
          </a:bodyPr>
          <a:lstStyle/>
          <a:p>
            <a:r>
              <a:rPr lang="es-PR" sz="2400" dirty="0" smtClean="0">
                <a:latin typeface="Comic Sans MS" panose="030F0702030302020204" pitchFamily="66" charset="0"/>
              </a:rPr>
              <a:t>Cinco</a:t>
            </a:r>
            <a:endParaRPr lang="es-PR" sz="2400" dirty="0">
              <a:latin typeface="Comic Sans MS" panose="030F0702030302020204" pitchFamily="66" charset="0"/>
            </a:endParaRPr>
          </a:p>
        </p:txBody>
      </p:sp>
      <p:sp>
        <p:nvSpPr>
          <p:cNvPr id="22" name="TextBox 21"/>
          <p:cNvSpPr txBox="1"/>
          <p:nvPr/>
        </p:nvSpPr>
        <p:spPr>
          <a:xfrm>
            <a:off x="3212670" y="5618611"/>
            <a:ext cx="801823" cy="461665"/>
          </a:xfrm>
          <a:prstGeom prst="rect">
            <a:avLst/>
          </a:prstGeom>
          <a:noFill/>
        </p:spPr>
        <p:txBody>
          <a:bodyPr wrap="none" rtlCol="0">
            <a:spAutoFit/>
          </a:bodyPr>
          <a:lstStyle/>
          <a:p>
            <a:r>
              <a:rPr lang="es-PR" sz="2400" dirty="0" smtClean="0">
                <a:latin typeface="Comic Sans MS" panose="030F0702030302020204" pitchFamily="66" charset="0"/>
              </a:rPr>
              <a:t>Seis</a:t>
            </a:r>
            <a:endParaRPr lang="es-PR" sz="2400" dirty="0">
              <a:latin typeface="Comic Sans MS" panose="030F0702030302020204" pitchFamily="66" charset="0"/>
            </a:endParaRPr>
          </a:p>
        </p:txBody>
      </p:sp>
      <p:sp>
        <p:nvSpPr>
          <p:cNvPr id="23" name="TextBox 22"/>
          <p:cNvSpPr txBox="1"/>
          <p:nvPr/>
        </p:nvSpPr>
        <p:spPr>
          <a:xfrm>
            <a:off x="5328797" y="5580289"/>
            <a:ext cx="965329" cy="461665"/>
          </a:xfrm>
          <a:prstGeom prst="rect">
            <a:avLst/>
          </a:prstGeom>
          <a:noFill/>
        </p:spPr>
        <p:txBody>
          <a:bodyPr wrap="none" rtlCol="0">
            <a:spAutoFit/>
          </a:bodyPr>
          <a:lstStyle/>
          <a:p>
            <a:r>
              <a:rPr lang="es-PR" sz="2400" dirty="0" smtClean="0">
                <a:latin typeface="Comic Sans MS" panose="030F0702030302020204" pitchFamily="66" charset="0"/>
              </a:rPr>
              <a:t>Siete</a:t>
            </a:r>
            <a:endParaRPr lang="es-PR" sz="2400" dirty="0">
              <a:latin typeface="Comic Sans MS" panose="030F0702030302020204" pitchFamily="66" charset="0"/>
            </a:endParaRPr>
          </a:p>
        </p:txBody>
      </p:sp>
      <p:sp>
        <p:nvSpPr>
          <p:cNvPr id="24" name="TextBox 23"/>
          <p:cNvSpPr txBox="1"/>
          <p:nvPr/>
        </p:nvSpPr>
        <p:spPr>
          <a:xfrm>
            <a:off x="7430182" y="5663961"/>
            <a:ext cx="928459" cy="461665"/>
          </a:xfrm>
          <a:prstGeom prst="rect">
            <a:avLst/>
          </a:prstGeom>
          <a:noFill/>
        </p:spPr>
        <p:txBody>
          <a:bodyPr wrap="none" rtlCol="0">
            <a:spAutoFit/>
          </a:bodyPr>
          <a:lstStyle/>
          <a:p>
            <a:r>
              <a:rPr lang="es-PR" sz="2400" dirty="0" smtClean="0">
                <a:latin typeface="Comic Sans MS" panose="030F0702030302020204" pitchFamily="66" charset="0"/>
              </a:rPr>
              <a:t>Ocho</a:t>
            </a:r>
            <a:endParaRPr lang="es-PR" sz="2400" dirty="0">
              <a:latin typeface="Comic Sans MS" panose="030F0702030302020204" pitchFamily="66" charset="0"/>
            </a:endParaRPr>
          </a:p>
        </p:txBody>
      </p:sp>
      <p:sp>
        <p:nvSpPr>
          <p:cNvPr id="25" name="TextBox 24"/>
          <p:cNvSpPr txBox="1"/>
          <p:nvPr/>
        </p:nvSpPr>
        <p:spPr>
          <a:xfrm>
            <a:off x="9793347" y="5652003"/>
            <a:ext cx="1075936" cy="461665"/>
          </a:xfrm>
          <a:prstGeom prst="rect">
            <a:avLst/>
          </a:prstGeom>
          <a:noFill/>
        </p:spPr>
        <p:txBody>
          <a:bodyPr wrap="none" rtlCol="0">
            <a:spAutoFit/>
          </a:bodyPr>
          <a:lstStyle/>
          <a:p>
            <a:r>
              <a:rPr lang="es-PR" sz="2400" dirty="0" smtClean="0">
                <a:latin typeface="Comic Sans MS" panose="030F0702030302020204" pitchFamily="66" charset="0"/>
              </a:rPr>
              <a:t>Nueve</a:t>
            </a:r>
            <a:endParaRPr lang="es-PR" sz="2400" dirty="0">
              <a:latin typeface="Comic Sans MS" panose="030F0702030302020204" pitchFamily="66" charset="0"/>
            </a:endParaRPr>
          </a:p>
        </p:txBody>
      </p:sp>
      <p:pic>
        <p:nvPicPr>
          <p:cNvPr id="29" name="Picture 28">
            <a:hlinkClick r:id="rId22" action="ppaction://hlinksldjump"/>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924335" y="6154800"/>
            <a:ext cx="1155031" cy="708856"/>
          </a:xfrm>
          <a:prstGeom prst="rect">
            <a:avLst/>
          </a:prstGeom>
        </p:spPr>
      </p:pic>
      <p:pic>
        <p:nvPicPr>
          <p:cNvPr id="30" name="Picture 29">
            <a:hlinkClick r:id="rId24"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013234" y="6196735"/>
            <a:ext cx="1152144" cy="624987"/>
          </a:xfrm>
          <a:prstGeom prst="rect">
            <a:avLst/>
          </a:prstGeom>
        </p:spPr>
      </p:pic>
      <p:pic>
        <p:nvPicPr>
          <p:cNvPr id="31" name="Picture 30">
            <a:hlinkClick r:id="rId26" action="ppaction://hlinksldjump"/>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300542" y="6169781"/>
            <a:ext cx="665246" cy="651941"/>
          </a:xfrm>
          <a:prstGeom prst="rect">
            <a:avLst/>
          </a:prstGeom>
        </p:spPr>
      </p:pic>
    </p:spTree>
    <p:extLst>
      <p:ext uri="{BB962C8B-B14F-4D97-AF65-F5344CB8AC3E}">
        <p14:creationId xmlns:p14="http://schemas.microsoft.com/office/powerpoint/2010/main" val="3673383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solidFill>
                  <a:srgbClr val="002060"/>
                </a:solidFill>
              </a:rPr>
              <a:t>Valor de posición</a:t>
            </a:r>
            <a:endParaRPr lang="es-PR" dirty="0">
              <a:solidFill>
                <a:srgbClr val="002060"/>
              </a:solidFill>
            </a:endParaRPr>
          </a:p>
        </p:txBody>
      </p:sp>
      <p:sp>
        <p:nvSpPr>
          <p:cNvPr id="3" name="Content Placeholder 2"/>
          <p:cNvSpPr>
            <a:spLocks noGrp="1"/>
          </p:cNvSpPr>
          <p:nvPr>
            <p:ph idx="1"/>
          </p:nvPr>
        </p:nvSpPr>
        <p:spPr/>
        <p:txBody>
          <a:bodyPr/>
          <a:lstStyle/>
          <a:p>
            <a:r>
              <a:rPr lang="es-PR" sz="2800" b="1" dirty="0"/>
              <a:t>El valor de posición </a:t>
            </a:r>
            <a:r>
              <a:rPr lang="es-PR" sz="2800" dirty="0"/>
              <a:t>es el que tiene cada número de acuerdo a donde se encuentre ubicado dentro de la cantidad</a:t>
            </a:r>
            <a:r>
              <a:rPr lang="es-PR" sz="2800" dirty="0" smtClean="0"/>
              <a:t>.</a:t>
            </a:r>
          </a:p>
          <a:p>
            <a:pPr marL="0" indent="0">
              <a:buNone/>
            </a:pPr>
            <a:endParaRPr lang="en-US" sz="1600" dirty="0"/>
          </a:p>
          <a:p>
            <a:r>
              <a:rPr lang="es-PR" sz="2800" dirty="0"/>
              <a:t>Por ejemplo, ¿cómo colocarías el número </a:t>
            </a:r>
            <a:r>
              <a:rPr lang="es-PR" sz="2800" dirty="0" smtClean="0"/>
              <a:t>190 </a:t>
            </a:r>
            <a:r>
              <a:rPr lang="es-PR" sz="2800" dirty="0"/>
              <a:t>dentro de la tabla de posición si cada casilla sólo acepta un número</a:t>
            </a:r>
            <a:r>
              <a:rPr lang="es-PR" sz="2800" dirty="0" smtClean="0"/>
              <a:t>?</a:t>
            </a:r>
          </a:p>
          <a:p>
            <a:pPr marL="0" indent="0">
              <a:buNone/>
            </a:pPr>
            <a:endParaRPr lang="en-US" sz="1600" dirty="0"/>
          </a:p>
          <a:p>
            <a:r>
              <a:rPr lang="es-PR" sz="2800" dirty="0"/>
              <a:t>Es simple, tenemos  que buscar con cuántas unidades se forma una </a:t>
            </a:r>
            <a:r>
              <a:rPr lang="es-PR" sz="2800" dirty="0" smtClean="0"/>
              <a:t>decena</a:t>
            </a:r>
            <a:r>
              <a:rPr lang="es-PR" sz="2800" dirty="0"/>
              <a:t>. </a:t>
            </a:r>
            <a:endParaRPr lang="es-PR" sz="2800" dirty="0" smtClean="0"/>
          </a:p>
          <a:p>
            <a:pPr marL="0" indent="0">
              <a:buNone/>
            </a:pPr>
            <a:r>
              <a:rPr lang="es-PR" sz="2800" dirty="0" smtClean="0"/>
              <a:t>		</a:t>
            </a:r>
          </a:p>
          <a:p>
            <a:pPr marL="0" indent="0">
              <a:buNone/>
            </a:pPr>
            <a:r>
              <a:rPr lang="es-PR" sz="2800" dirty="0"/>
              <a:t>	</a:t>
            </a:r>
            <a:r>
              <a:rPr lang="es-PR" sz="2800" dirty="0" smtClean="0"/>
              <a:t>		           </a:t>
            </a:r>
            <a:r>
              <a:rPr lang="es-PR" dirty="0" smtClean="0"/>
              <a:t>¿Lo sabes? </a:t>
            </a:r>
            <a:endParaRPr lang="es-PR" sz="2800" dirty="0"/>
          </a:p>
        </p:txBody>
      </p:sp>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9" name="Picture 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24419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anim calcmode="lin" valueType="num">
                                      <p:cBhvr>
                                        <p:cTn id="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PR" sz="2800" dirty="0"/>
              <a:t>De las </a:t>
            </a:r>
            <a:r>
              <a:rPr lang="es-PR" sz="2800" dirty="0" smtClean="0"/>
              <a:t>19 </a:t>
            </a:r>
            <a:r>
              <a:rPr lang="es-PR" sz="2800" dirty="0"/>
              <a:t>unidades que tengo debo seleccionar </a:t>
            </a:r>
            <a:r>
              <a:rPr lang="es-PR" sz="2800" dirty="0" smtClean="0"/>
              <a:t>10, </a:t>
            </a:r>
            <a:r>
              <a:rPr lang="es-PR" sz="2800" dirty="0"/>
              <a:t>ya que esta cantidad representa 1 </a:t>
            </a:r>
            <a:r>
              <a:rPr lang="es-PR" sz="2800" dirty="0" smtClean="0"/>
              <a:t>decena. Las </a:t>
            </a:r>
            <a:r>
              <a:rPr lang="es-PR" sz="2800" dirty="0"/>
              <a:t>unidades restantes  las coloco en la casilla de las unidades</a:t>
            </a:r>
            <a:r>
              <a:rPr lang="es-PR" sz="2800" dirty="0" smtClean="0"/>
              <a:t>.</a:t>
            </a:r>
          </a:p>
          <a:p>
            <a:endParaRPr lang="es-PR" sz="2800" dirty="0"/>
          </a:p>
          <a:p>
            <a:r>
              <a:rPr lang="es-ES" sz="2800" dirty="0"/>
              <a:t>Entonces   la   representación   del   19   en   la   tabla   de   posiciones   quedaría   así:</a:t>
            </a:r>
          </a:p>
          <a:p>
            <a:pPr marL="0" indent="0">
              <a:buNone/>
            </a:pPr>
            <a:endParaRPr lang="es-ES" sz="2800" dirty="0"/>
          </a:p>
          <a:p>
            <a:endParaRPr lang="en-US" sz="2800" dirty="0"/>
          </a:p>
          <a:p>
            <a:endParaRPr lang="es-PR" dirty="0"/>
          </a:p>
        </p:txBody>
      </p:sp>
      <p:graphicFrame>
        <p:nvGraphicFramePr>
          <p:cNvPr id="6" name="Table 5"/>
          <p:cNvGraphicFramePr>
            <a:graphicFrameLocks noGrp="1"/>
          </p:cNvGraphicFramePr>
          <p:nvPr>
            <p:extLst>
              <p:ext uri="{D42A27DB-BD31-4B8C-83A1-F6EECF244321}">
                <p14:modId xmlns:p14="http://schemas.microsoft.com/office/powerpoint/2010/main" val="2895496749"/>
              </p:ext>
            </p:extLst>
          </p:nvPr>
        </p:nvGraphicFramePr>
        <p:xfrm>
          <a:off x="2285999" y="5011111"/>
          <a:ext cx="7229760" cy="741680"/>
        </p:xfrm>
        <a:graphic>
          <a:graphicData uri="http://schemas.openxmlformats.org/drawingml/2006/table">
            <a:tbl>
              <a:tblPr firstRow="1" bandRow="1">
                <a:tableStyleId>{5DA37D80-6434-44D0-A028-1B22A696006F}</a:tableStyleId>
              </a:tblPr>
              <a:tblGrid>
                <a:gridCol w="1807440"/>
                <a:gridCol w="1807440"/>
                <a:gridCol w="1807440"/>
                <a:gridCol w="1807440"/>
              </a:tblGrid>
              <a:tr h="370840">
                <a:tc>
                  <a:txBody>
                    <a:bodyPr/>
                    <a:lstStyle/>
                    <a:p>
                      <a:pPr algn="ctr"/>
                      <a:r>
                        <a:rPr lang="es-PR" dirty="0" smtClean="0"/>
                        <a:t>Millar</a:t>
                      </a:r>
                      <a:endParaRPr lang="es-PR" dirty="0"/>
                    </a:p>
                  </a:txBody>
                  <a:tcPr/>
                </a:tc>
                <a:tc>
                  <a:txBody>
                    <a:bodyPr/>
                    <a:lstStyle/>
                    <a:p>
                      <a:pPr algn="ctr"/>
                      <a:r>
                        <a:rPr lang="es-PR" dirty="0" smtClean="0"/>
                        <a:t>Centena</a:t>
                      </a:r>
                      <a:endParaRPr lang="es-PR" dirty="0"/>
                    </a:p>
                  </a:txBody>
                  <a:tcPr/>
                </a:tc>
                <a:tc>
                  <a:txBody>
                    <a:bodyPr/>
                    <a:lstStyle/>
                    <a:p>
                      <a:pPr algn="ctr"/>
                      <a:r>
                        <a:rPr lang="es-PR" dirty="0" smtClean="0"/>
                        <a:t>Decena</a:t>
                      </a:r>
                      <a:endParaRPr lang="es-PR" dirty="0"/>
                    </a:p>
                  </a:txBody>
                  <a:tcPr/>
                </a:tc>
                <a:tc>
                  <a:txBody>
                    <a:bodyPr/>
                    <a:lstStyle/>
                    <a:p>
                      <a:pPr algn="ctr"/>
                      <a:r>
                        <a:rPr lang="es-PR" dirty="0" smtClean="0"/>
                        <a:t>Unidad</a:t>
                      </a:r>
                      <a:endParaRPr lang="es-PR" dirty="0"/>
                    </a:p>
                  </a:txBody>
                  <a:tcPr/>
                </a:tc>
              </a:tr>
              <a:tr h="370840">
                <a:tc>
                  <a:txBody>
                    <a:bodyPr/>
                    <a:lstStyle/>
                    <a:p>
                      <a:pPr algn="ctr"/>
                      <a:endParaRPr lang="es-PR"/>
                    </a:p>
                  </a:txBody>
                  <a:tcPr/>
                </a:tc>
                <a:tc>
                  <a:txBody>
                    <a:bodyPr/>
                    <a:lstStyle/>
                    <a:p>
                      <a:pPr algn="ctr"/>
                      <a:endParaRPr lang="es-PR" dirty="0"/>
                    </a:p>
                  </a:txBody>
                  <a:tcPr/>
                </a:tc>
                <a:tc>
                  <a:txBody>
                    <a:bodyPr/>
                    <a:lstStyle/>
                    <a:p>
                      <a:pPr algn="ctr"/>
                      <a:r>
                        <a:rPr lang="es-PR" dirty="0" smtClean="0"/>
                        <a:t>1</a:t>
                      </a:r>
                      <a:endParaRPr lang="es-PR" dirty="0"/>
                    </a:p>
                  </a:txBody>
                  <a:tcPr/>
                </a:tc>
                <a:tc>
                  <a:txBody>
                    <a:bodyPr/>
                    <a:lstStyle/>
                    <a:p>
                      <a:pPr algn="ctr"/>
                      <a:r>
                        <a:rPr lang="es-PR" dirty="0" smtClean="0"/>
                        <a:t>9</a:t>
                      </a:r>
                      <a:endParaRPr lang="es-PR" dirty="0"/>
                    </a:p>
                  </a:txBody>
                  <a:tcPr/>
                </a:tc>
              </a:tr>
            </a:tbl>
          </a:graphicData>
        </a:graphic>
      </p:graphicFrame>
      <p:pic>
        <p:nvPicPr>
          <p:cNvPr id="10" name="Picture 9">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11" name="Picture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12" name="Picture 1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381493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b="1" dirty="0">
                <a:solidFill>
                  <a:schemeClr val="accent2">
                    <a:lumMod val="75000"/>
                  </a:schemeClr>
                </a:solidFill>
              </a:rPr>
              <a:t>Notación desarrollada</a:t>
            </a:r>
            <a:r>
              <a:rPr lang="es-PR" dirty="0">
                <a:solidFill>
                  <a:schemeClr val="accent2">
                    <a:lumMod val="75000"/>
                  </a:schemeClr>
                </a:solidFill>
              </a:rPr>
              <a:t>:</a:t>
            </a:r>
          </a:p>
        </p:txBody>
      </p:sp>
      <p:sp>
        <p:nvSpPr>
          <p:cNvPr id="3" name="Content Placeholder 2"/>
          <p:cNvSpPr>
            <a:spLocks noGrp="1"/>
          </p:cNvSpPr>
          <p:nvPr>
            <p:ph idx="1"/>
          </p:nvPr>
        </p:nvSpPr>
        <p:spPr/>
        <p:txBody>
          <a:bodyPr/>
          <a:lstStyle/>
          <a:p>
            <a:pPr marL="0" indent="0">
              <a:buNone/>
            </a:pPr>
            <a:r>
              <a:rPr lang="es-PR" dirty="0"/>
              <a:t> </a:t>
            </a:r>
            <a:r>
              <a:rPr lang="es-PR" b="1" dirty="0" smtClean="0"/>
              <a:t>Notación </a:t>
            </a:r>
            <a:r>
              <a:rPr lang="es-PR" b="1" dirty="0"/>
              <a:t>desarrollada</a:t>
            </a:r>
            <a:r>
              <a:rPr lang="es-PR" dirty="0"/>
              <a:t>: </a:t>
            </a:r>
            <a:r>
              <a:rPr lang="es-PR" dirty="0" smtClean="0"/>
              <a:t>Es escribir </a:t>
            </a:r>
            <a:r>
              <a:rPr lang="es-PR" dirty="0"/>
              <a:t>un número como la suma del valor de sus dígitos.</a:t>
            </a:r>
            <a:endParaRPr lang="en-US" dirty="0"/>
          </a:p>
          <a:p>
            <a:r>
              <a:rPr lang="es-PR" dirty="0"/>
              <a:t>     Por ejemplo: 6,895 = 6,000 + 800 + 90 + 5.</a:t>
            </a:r>
            <a:endParaRPr lang="en-US" dirty="0"/>
          </a:p>
          <a:p>
            <a:endParaRPr lang="es-PR" dirty="0"/>
          </a:p>
        </p:txBody>
      </p:sp>
      <p:graphicFrame>
        <p:nvGraphicFramePr>
          <p:cNvPr id="5" name="Table 4"/>
          <p:cNvGraphicFramePr>
            <a:graphicFrameLocks noGrp="1"/>
          </p:cNvGraphicFramePr>
          <p:nvPr>
            <p:extLst>
              <p:ext uri="{D42A27DB-BD31-4B8C-83A1-F6EECF244321}">
                <p14:modId xmlns:p14="http://schemas.microsoft.com/office/powerpoint/2010/main" val="556322572"/>
              </p:ext>
            </p:extLst>
          </p:nvPr>
        </p:nvGraphicFramePr>
        <p:xfrm>
          <a:off x="1797626" y="3657284"/>
          <a:ext cx="8281555" cy="2194560"/>
        </p:xfrm>
        <a:graphic>
          <a:graphicData uri="http://schemas.openxmlformats.org/drawingml/2006/table">
            <a:tbl>
              <a:tblPr firstRow="1" bandRow="1">
                <a:tableStyleId>{BC89EF96-8CEA-46FF-86C4-4CE0E7609802}</a:tableStyleId>
              </a:tblPr>
              <a:tblGrid>
                <a:gridCol w="2152710"/>
                <a:gridCol w="3368327"/>
                <a:gridCol w="2760518"/>
              </a:tblGrid>
              <a:tr h="212387">
                <a:tc>
                  <a:txBody>
                    <a:bodyPr/>
                    <a:lstStyle/>
                    <a:p>
                      <a:pPr algn="ctr"/>
                      <a:r>
                        <a:rPr lang="es-PR" dirty="0" smtClean="0"/>
                        <a:t>N</a:t>
                      </a:r>
                      <a:r>
                        <a:rPr lang="es-PR" baseline="0" dirty="0" smtClean="0"/>
                        <a:t>úmero</a:t>
                      </a:r>
                      <a:endParaRPr lang="es-PR" dirty="0"/>
                    </a:p>
                  </a:txBody>
                  <a:tcPr/>
                </a:tc>
                <a:tc>
                  <a:txBody>
                    <a:bodyPr/>
                    <a:lstStyle/>
                    <a:p>
                      <a:pPr algn="ctr"/>
                      <a:r>
                        <a:rPr lang="es-PR" dirty="0" smtClean="0"/>
                        <a:t>Valor</a:t>
                      </a:r>
                      <a:r>
                        <a:rPr lang="es-PR" baseline="0" dirty="0" smtClean="0"/>
                        <a:t> posicional</a:t>
                      </a:r>
                      <a:endParaRPr lang="es-PR" dirty="0"/>
                    </a:p>
                  </a:txBody>
                  <a:tcPr/>
                </a:tc>
                <a:tc>
                  <a:txBody>
                    <a:bodyPr/>
                    <a:lstStyle/>
                    <a:p>
                      <a:pPr algn="ctr"/>
                      <a:r>
                        <a:rPr lang="es-PR" dirty="0" smtClean="0"/>
                        <a:t>Notación desarrollada</a:t>
                      </a:r>
                      <a:endParaRPr lang="es-PR" dirty="0"/>
                    </a:p>
                  </a:txBody>
                  <a:tcPr/>
                </a:tc>
              </a:tr>
              <a:tr h="212387">
                <a:tc>
                  <a:txBody>
                    <a:bodyPr/>
                    <a:lstStyle/>
                    <a:p>
                      <a:pPr algn="ctr"/>
                      <a:r>
                        <a:rPr lang="es-PR" dirty="0" smtClean="0"/>
                        <a:t>8962</a:t>
                      </a:r>
                      <a:endParaRPr lang="es-PR" dirty="0"/>
                    </a:p>
                  </a:txBody>
                  <a:tcPr/>
                </a:tc>
                <a:tc>
                  <a:txBody>
                    <a:bodyPr/>
                    <a:lstStyle/>
                    <a:p>
                      <a:pPr algn="ctr"/>
                      <a:r>
                        <a:rPr lang="es-PR" dirty="0" smtClean="0"/>
                        <a:t>8UM</a:t>
                      </a:r>
                      <a:r>
                        <a:rPr lang="es-PR" baseline="0" dirty="0" smtClean="0"/>
                        <a:t> + 9C + 6D + 2U</a:t>
                      </a:r>
                      <a:endParaRPr lang="es-PR" dirty="0"/>
                    </a:p>
                  </a:txBody>
                  <a:tcPr/>
                </a:tc>
                <a:tc>
                  <a:txBody>
                    <a:bodyPr/>
                    <a:lstStyle/>
                    <a:p>
                      <a:pPr algn="ctr"/>
                      <a:r>
                        <a:rPr lang="es-PR" dirty="0" smtClean="0"/>
                        <a:t>8,000</a:t>
                      </a:r>
                      <a:r>
                        <a:rPr lang="es-PR" baseline="0" dirty="0" smtClean="0"/>
                        <a:t> + 900 + 60 + 2</a:t>
                      </a:r>
                      <a:endParaRPr lang="es-PR" dirty="0"/>
                    </a:p>
                  </a:txBody>
                  <a:tcPr/>
                </a:tc>
              </a:tr>
              <a:tr h="212387">
                <a:tc>
                  <a:txBody>
                    <a:bodyPr/>
                    <a:lstStyle/>
                    <a:p>
                      <a:pPr algn="ctr"/>
                      <a:r>
                        <a:rPr lang="es-PR" dirty="0" smtClean="0"/>
                        <a:t>7594</a:t>
                      </a:r>
                      <a:endParaRPr lang="es-PR" dirty="0"/>
                    </a:p>
                  </a:txBody>
                  <a:tcPr/>
                </a:tc>
                <a:tc>
                  <a:txBody>
                    <a:bodyPr/>
                    <a:lstStyle/>
                    <a:p>
                      <a:pPr algn="ctr"/>
                      <a:r>
                        <a:rPr lang="es-PR" dirty="0" smtClean="0"/>
                        <a:t>7UM + 5C + 9D + 4U</a:t>
                      </a:r>
                      <a:endParaRPr lang="es-PR" dirty="0"/>
                    </a:p>
                  </a:txBody>
                  <a:tcPr/>
                </a:tc>
                <a:tc>
                  <a:txBody>
                    <a:bodyPr/>
                    <a:lstStyle/>
                    <a:p>
                      <a:pPr algn="ctr"/>
                      <a:r>
                        <a:rPr lang="es-PR" dirty="0" smtClean="0"/>
                        <a:t>7,000 + 500 + 90 + 4</a:t>
                      </a:r>
                      <a:endParaRPr lang="es-PR" dirty="0"/>
                    </a:p>
                  </a:txBody>
                  <a:tcPr/>
                </a:tc>
              </a:tr>
              <a:tr h="212387">
                <a:tc>
                  <a:txBody>
                    <a:bodyPr/>
                    <a:lstStyle/>
                    <a:p>
                      <a:pPr algn="ctr"/>
                      <a:r>
                        <a:rPr lang="es-PR" dirty="0" smtClean="0"/>
                        <a:t>4882</a:t>
                      </a:r>
                      <a:endParaRPr lang="es-PR" dirty="0"/>
                    </a:p>
                  </a:txBody>
                  <a:tcPr/>
                </a:tc>
                <a:tc>
                  <a:txBody>
                    <a:bodyPr/>
                    <a:lstStyle/>
                    <a:p>
                      <a:pPr algn="ctr"/>
                      <a:r>
                        <a:rPr lang="es-PR" dirty="0" smtClean="0"/>
                        <a:t>4UM + 8C + 8D + 2U</a:t>
                      </a:r>
                      <a:endParaRPr lang="es-PR" dirty="0"/>
                    </a:p>
                  </a:txBody>
                  <a:tcPr/>
                </a:tc>
                <a:tc>
                  <a:txBody>
                    <a:bodyPr/>
                    <a:lstStyle/>
                    <a:p>
                      <a:pPr algn="ctr"/>
                      <a:r>
                        <a:rPr lang="es-PR" dirty="0" smtClean="0"/>
                        <a:t>4,000</a:t>
                      </a:r>
                      <a:r>
                        <a:rPr lang="es-PR" baseline="0" dirty="0" smtClean="0"/>
                        <a:t> + 800 + 80 + 2</a:t>
                      </a:r>
                      <a:endParaRPr lang="es-PR" dirty="0"/>
                    </a:p>
                  </a:txBody>
                  <a:tcPr/>
                </a:tc>
              </a:tr>
              <a:tr h="212387">
                <a:tc>
                  <a:txBody>
                    <a:bodyPr/>
                    <a:lstStyle/>
                    <a:p>
                      <a:pPr algn="ctr"/>
                      <a:r>
                        <a:rPr lang="es-PR" dirty="0" smtClean="0"/>
                        <a:t>5973</a:t>
                      </a:r>
                      <a:endParaRPr lang="es-PR" dirty="0"/>
                    </a:p>
                  </a:txBody>
                  <a:tcPr/>
                </a:tc>
                <a:tc>
                  <a:txBody>
                    <a:bodyPr/>
                    <a:lstStyle/>
                    <a:p>
                      <a:pPr algn="ctr"/>
                      <a:r>
                        <a:rPr lang="es-PR" dirty="0" smtClean="0"/>
                        <a:t>5UM + 9C</a:t>
                      </a:r>
                      <a:r>
                        <a:rPr lang="es-PR" baseline="0" dirty="0" smtClean="0"/>
                        <a:t> + 7D + 3U</a:t>
                      </a:r>
                      <a:endParaRPr lang="es-PR" dirty="0"/>
                    </a:p>
                  </a:txBody>
                  <a:tcPr/>
                </a:tc>
                <a:tc>
                  <a:txBody>
                    <a:bodyPr/>
                    <a:lstStyle/>
                    <a:p>
                      <a:pPr algn="ctr"/>
                      <a:r>
                        <a:rPr lang="es-PR" dirty="0" smtClean="0"/>
                        <a:t>5,000</a:t>
                      </a:r>
                      <a:r>
                        <a:rPr lang="es-PR" baseline="0" dirty="0" smtClean="0"/>
                        <a:t> + 900 + 70 + 3</a:t>
                      </a:r>
                      <a:endParaRPr lang="es-PR" dirty="0"/>
                    </a:p>
                  </a:txBody>
                  <a:tcPr/>
                </a:tc>
              </a:tr>
              <a:tr h="212387">
                <a:tc>
                  <a:txBody>
                    <a:bodyPr/>
                    <a:lstStyle/>
                    <a:p>
                      <a:pPr algn="ctr"/>
                      <a:r>
                        <a:rPr lang="es-PR" dirty="0" smtClean="0"/>
                        <a:t>6710</a:t>
                      </a:r>
                      <a:endParaRPr lang="es-PR" dirty="0"/>
                    </a:p>
                  </a:txBody>
                  <a:tcPr/>
                </a:tc>
                <a:tc>
                  <a:txBody>
                    <a:bodyPr/>
                    <a:lstStyle/>
                    <a:p>
                      <a:pPr algn="ctr"/>
                      <a:r>
                        <a:rPr lang="es-PR" dirty="0" smtClean="0"/>
                        <a:t>6UM + 7C + 1D + 0U</a:t>
                      </a:r>
                      <a:endParaRPr lang="es-PR" dirty="0"/>
                    </a:p>
                  </a:txBody>
                  <a:tcPr/>
                </a:tc>
                <a:tc>
                  <a:txBody>
                    <a:bodyPr/>
                    <a:lstStyle/>
                    <a:p>
                      <a:pPr algn="ctr"/>
                      <a:r>
                        <a:rPr lang="es-PR" dirty="0" smtClean="0"/>
                        <a:t>6,000 + 700 + 10 + 0</a:t>
                      </a:r>
                      <a:endParaRPr lang="es-PR" dirty="0"/>
                    </a:p>
                  </a:txBody>
                  <a:tcPr/>
                </a:tc>
              </a:tr>
            </a:tbl>
          </a:graphicData>
        </a:graphic>
      </p:graphicFrame>
      <p:pic>
        <p:nvPicPr>
          <p:cNvPr id="9" name="Picture 8">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10" name="Picture 9">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11" name="Picture 10">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3928312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sz="3600" dirty="0" smtClean="0"/>
              <a:t>Mayor que…,  Menor que…, </a:t>
            </a:r>
            <a:r>
              <a:rPr lang="es-PR" sz="3600" dirty="0" smtClean="0">
                <a:solidFill>
                  <a:srgbClr val="FF0000"/>
                </a:solidFill>
              </a:rPr>
              <a:t>=</a:t>
            </a:r>
            <a:r>
              <a:rPr lang="es-PR" sz="3600" dirty="0" smtClean="0"/>
              <a:t> Igual a…</a:t>
            </a:r>
            <a:endParaRPr lang="es-PR" sz="3600" dirty="0"/>
          </a:p>
        </p:txBody>
      </p:sp>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9" name="Picture 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
        <p:nvSpPr>
          <p:cNvPr id="4" name="Rectangle 3"/>
          <p:cNvSpPr/>
          <p:nvPr/>
        </p:nvSpPr>
        <p:spPr>
          <a:xfrm>
            <a:off x="901211" y="236010"/>
            <a:ext cx="7072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PR"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&gt;</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2363190" y="1765323"/>
            <a:ext cx="6757059" cy="40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037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160547720"/>
              </p:ext>
            </p:extLst>
          </p:nvPr>
        </p:nvGraphicFramePr>
        <p:xfrm>
          <a:off x="2135909" y="117337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p:cNvSpPr>
            <a:spLocks noGrp="1"/>
          </p:cNvSpPr>
          <p:nvPr>
            <p:ph type="title"/>
          </p:nvPr>
        </p:nvSpPr>
        <p:spPr>
          <a:xfrm>
            <a:off x="3186546" y="375516"/>
            <a:ext cx="5136574" cy="1325563"/>
          </a:xfrm>
        </p:spPr>
        <p:txBody>
          <a:bodyPr/>
          <a:lstStyle/>
          <a:p>
            <a:pPr algn="ctr"/>
            <a:r>
              <a:rPr lang="es-PR" dirty="0">
                <a:solidFill>
                  <a:srgbClr val="FF0000"/>
                </a:solidFill>
                <a:latin typeface="Monotype Corsiva" panose="03010101010201010101" pitchFamily="66" charset="0"/>
              </a:rPr>
              <a:t>Números</a:t>
            </a:r>
            <a:r>
              <a:rPr lang="es-PR" dirty="0">
                <a:latin typeface="Monotype Corsiva" panose="03010101010201010101" pitchFamily="66" charset="0"/>
              </a:rPr>
              <a:t> </a:t>
            </a:r>
            <a:r>
              <a:rPr lang="es-PR" dirty="0">
                <a:solidFill>
                  <a:srgbClr val="7030A0"/>
                </a:solidFill>
                <a:latin typeface="Monotype Corsiva" panose="03010101010201010101" pitchFamily="66" charset="0"/>
              </a:rPr>
              <a:t>pares</a:t>
            </a:r>
            <a:r>
              <a:rPr lang="es-PR" dirty="0">
                <a:latin typeface="Monotype Corsiva" panose="03010101010201010101" pitchFamily="66" charset="0"/>
              </a:rPr>
              <a:t> e </a:t>
            </a:r>
            <a:r>
              <a:rPr lang="es-PR" dirty="0">
                <a:solidFill>
                  <a:srgbClr val="0066FF"/>
                </a:solidFill>
                <a:latin typeface="Monotype Corsiva" panose="03010101010201010101" pitchFamily="66" charset="0"/>
              </a:rPr>
              <a:t>impares</a:t>
            </a:r>
            <a:endParaRPr lang="es-PR" dirty="0"/>
          </a:p>
        </p:txBody>
      </p:sp>
      <p:pic>
        <p:nvPicPr>
          <p:cNvPr id="9" name="Picture 8">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10" name="Picture 9">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11" name="Picture 10">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983129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687243"/>
            <a:ext cx="10515600" cy="528493"/>
          </a:xfrm>
        </p:spPr>
        <p:txBody>
          <a:bodyPr>
            <a:noAutofit/>
          </a:bodyPr>
          <a:lstStyle/>
          <a:p>
            <a:pPr algn="ctr"/>
            <a:r>
              <a:rPr lang="es-PR" sz="2000" dirty="0" smtClean="0"/>
              <a:t>Coloca los números que se encuentran en la tabla en su lugar correspondiente</a:t>
            </a:r>
            <a:r>
              <a:rPr lang="es-PR" sz="2000" dirty="0"/>
              <a:t>.</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528221598"/>
              </p:ext>
            </p:extLst>
          </p:nvPr>
        </p:nvGraphicFramePr>
        <p:xfrm>
          <a:off x="1010652" y="1392491"/>
          <a:ext cx="4431632" cy="3744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1595033026"/>
              </p:ext>
            </p:extLst>
          </p:nvPr>
        </p:nvGraphicFramePr>
        <p:xfrm>
          <a:off x="6208294" y="1428582"/>
          <a:ext cx="4434840" cy="37490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930222951"/>
              </p:ext>
            </p:extLst>
          </p:nvPr>
        </p:nvGraphicFramePr>
        <p:xfrm>
          <a:off x="1771134" y="5274520"/>
          <a:ext cx="8128000" cy="741680"/>
        </p:xfrm>
        <a:graphic>
          <a:graphicData uri="http://schemas.openxmlformats.org/drawingml/2006/table">
            <a:tbl>
              <a:tblPr firstRow="1" bandRow="1">
                <a:tableStyleId>{5940675A-B579-460E-94D1-54222C63F5DA}</a:tableStyleId>
              </a:tblPr>
              <a:tblGrid>
                <a:gridCol w="812800"/>
                <a:gridCol w="812800"/>
                <a:gridCol w="812800"/>
                <a:gridCol w="812800"/>
                <a:gridCol w="812800"/>
                <a:gridCol w="812800"/>
                <a:gridCol w="812800"/>
                <a:gridCol w="812800"/>
                <a:gridCol w="812800"/>
                <a:gridCol w="812800"/>
              </a:tblGrid>
              <a:tr h="370840">
                <a:tc>
                  <a:txBody>
                    <a:bodyPr/>
                    <a:lstStyle/>
                    <a:p>
                      <a:pPr algn="ctr"/>
                      <a:r>
                        <a:rPr lang="es-PR" dirty="0" smtClean="0"/>
                        <a:t>14</a:t>
                      </a:r>
                      <a:endParaRPr lang="es-PR" dirty="0"/>
                    </a:p>
                  </a:txBody>
                  <a:tcPr/>
                </a:tc>
                <a:tc>
                  <a:txBody>
                    <a:bodyPr/>
                    <a:lstStyle/>
                    <a:p>
                      <a:pPr algn="ctr"/>
                      <a:r>
                        <a:rPr lang="es-PR" dirty="0" smtClean="0"/>
                        <a:t>19</a:t>
                      </a:r>
                      <a:endParaRPr lang="es-PR" dirty="0"/>
                    </a:p>
                  </a:txBody>
                  <a:tcPr/>
                </a:tc>
                <a:tc>
                  <a:txBody>
                    <a:bodyPr/>
                    <a:lstStyle/>
                    <a:p>
                      <a:pPr algn="ctr"/>
                      <a:r>
                        <a:rPr lang="es-PR" dirty="0" smtClean="0"/>
                        <a:t>8</a:t>
                      </a:r>
                      <a:endParaRPr lang="es-PR" dirty="0"/>
                    </a:p>
                  </a:txBody>
                  <a:tcPr/>
                </a:tc>
                <a:tc>
                  <a:txBody>
                    <a:bodyPr/>
                    <a:lstStyle/>
                    <a:p>
                      <a:pPr algn="ctr"/>
                      <a:r>
                        <a:rPr lang="es-PR" dirty="0" smtClean="0"/>
                        <a:t>13</a:t>
                      </a:r>
                      <a:endParaRPr lang="es-PR" dirty="0"/>
                    </a:p>
                  </a:txBody>
                  <a:tcPr/>
                </a:tc>
                <a:tc>
                  <a:txBody>
                    <a:bodyPr/>
                    <a:lstStyle/>
                    <a:p>
                      <a:pPr algn="ctr"/>
                      <a:r>
                        <a:rPr lang="es-PR" dirty="0" smtClean="0"/>
                        <a:t>1</a:t>
                      </a:r>
                      <a:endParaRPr lang="es-PR" dirty="0"/>
                    </a:p>
                  </a:txBody>
                  <a:tcPr/>
                </a:tc>
                <a:tc>
                  <a:txBody>
                    <a:bodyPr/>
                    <a:lstStyle/>
                    <a:p>
                      <a:pPr algn="ctr"/>
                      <a:r>
                        <a:rPr lang="es-PR" dirty="0" smtClean="0"/>
                        <a:t>4</a:t>
                      </a:r>
                      <a:endParaRPr lang="es-PR" dirty="0"/>
                    </a:p>
                  </a:txBody>
                  <a:tcPr/>
                </a:tc>
                <a:tc>
                  <a:txBody>
                    <a:bodyPr/>
                    <a:lstStyle/>
                    <a:p>
                      <a:pPr algn="ctr"/>
                      <a:r>
                        <a:rPr lang="es-PR" dirty="0" smtClean="0"/>
                        <a:t>5</a:t>
                      </a:r>
                      <a:endParaRPr lang="es-PR" dirty="0"/>
                    </a:p>
                  </a:txBody>
                  <a:tcPr/>
                </a:tc>
                <a:tc>
                  <a:txBody>
                    <a:bodyPr/>
                    <a:lstStyle/>
                    <a:p>
                      <a:pPr algn="ctr"/>
                      <a:r>
                        <a:rPr lang="es-PR" dirty="0" smtClean="0"/>
                        <a:t>9</a:t>
                      </a:r>
                      <a:endParaRPr lang="es-PR" dirty="0"/>
                    </a:p>
                  </a:txBody>
                  <a:tcPr/>
                </a:tc>
                <a:tc>
                  <a:txBody>
                    <a:bodyPr/>
                    <a:lstStyle/>
                    <a:p>
                      <a:pPr algn="ctr"/>
                      <a:r>
                        <a:rPr lang="es-PR" dirty="0" smtClean="0"/>
                        <a:t>20</a:t>
                      </a:r>
                      <a:endParaRPr lang="es-PR" dirty="0"/>
                    </a:p>
                  </a:txBody>
                  <a:tcPr/>
                </a:tc>
                <a:tc>
                  <a:txBody>
                    <a:bodyPr/>
                    <a:lstStyle/>
                    <a:p>
                      <a:pPr algn="ctr"/>
                      <a:r>
                        <a:rPr lang="es-PR" dirty="0" smtClean="0"/>
                        <a:t>12</a:t>
                      </a:r>
                      <a:endParaRPr lang="es-PR" dirty="0"/>
                    </a:p>
                  </a:txBody>
                  <a:tcPr/>
                </a:tc>
              </a:tr>
              <a:tr h="370840">
                <a:tc>
                  <a:txBody>
                    <a:bodyPr/>
                    <a:lstStyle/>
                    <a:p>
                      <a:pPr algn="ctr"/>
                      <a:r>
                        <a:rPr lang="es-PR" dirty="0" smtClean="0"/>
                        <a:t>3</a:t>
                      </a:r>
                      <a:endParaRPr lang="es-PR" dirty="0"/>
                    </a:p>
                  </a:txBody>
                  <a:tcPr/>
                </a:tc>
                <a:tc>
                  <a:txBody>
                    <a:bodyPr/>
                    <a:lstStyle/>
                    <a:p>
                      <a:pPr algn="ctr"/>
                      <a:r>
                        <a:rPr lang="es-PR" dirty="0" smtClean="0"/>
                        <a:t>16</a:t>
                      </a:r>
                      <a:endParaRPr lang="es-PR" dirty="0"/>
                    </a:p>
                  </a:txBody>
                  <a:tcPr/>
                </a:tc>
                <a:tc>
                  <a:txBody>
                    <a:bodyPr/>
                    <a:lstStyle/>
                    <a:p>
                      <a:pPr algn="ctr"/>
                      <a:r>
                        <a:rPr lang="es-PR" dirty="0" smtClean="0"/>
                        <a:t>2</a:t>
                      </a:r>
                      <a:endParaRPr lang="es-PR" dirty="0"/>
                    </a:p>
                  </a:txBody>
                  <a:tcPr/>
                </a:tc>
                <a:tc>
                  <a:txBody>
                    <a:bodyPr/>
                    <a:lstStyle/>
                    <a:p>
                      <a:pPr algn="ctr"/>
                      <a:r>
                        <a:rPr lang="es-PR" dirty="0" smtClean="0"/>
                        <a:t>17</a:t>
                      </a:r>
                      <a:endParaRPr lang="es-PR" dirty="0"/>
                    </a:p>
                  </a:txBody>
                  <a:tcPr/>
                </a:tc>
                <a:tc>
                  <a:txBody>
                    <a:bodyPr/>
                    <a:lstStyle/>
                    <a:p>
                      <a:pPr algn="ctr"/>
                      <a:r>
                        <a:rPr lang="es-PR" dirty="0" smtClean="0"/>
                        <a:t>11</a:t>
                      </a:r>
                      <a:endParaRPr lang="es-PR" dirty="0"/>
                    </a:p>
                  </a:txBody>
                  <a:tcPr/>
                </a:tc>
                <a:tc>
                  <a:txBody>
                    <a:bodyPr/>
                    <a:lstStyle/>
                    <a:p>
                      <a:pPr algn="ctr"/>
                      <a:r>
                        <a:rPr lang="es-PR" dirty="0" smtClean="0"/>
                        <a:t>10</a:t>
                      </a:r>
                      <a:endParaRPr lang="es-PR" dirty="0"/>
                    </a:p>
                  </a:txBody>
                  <a:tcPr/>
                </a:tc>
                <a:tc>
                  <a:txBody>
                    <a:bodyPr/>
                    <a:lstStyle/>
                    <a:p>
                      <a:pPr algn="ctr"/>
                      <a:r>
                        <a:rPr lang="es-PR" dirty="0" smtClean="0"/>
                        <a:t>15</a:t>
                      </a:r>
                      <a:endParaRPr lang="es-PR" dirty="0"/>
                    </a:p>
                  </a:txBody>
                  <a:tcPr/>
                </a:tc>
                <a:tc>
                  <a:txBody>
                    <a:bodyPr/>
                    <a:lstStyle/>
                    <a:p>
                      <a:pPr algn="ctr"/>
                      <a:r>
                        <a:rPr lang="es-PR" dirty="0" smtClean="0"/>
                        <a:t>7</a:t>
                      </a:r>
                      <a:endParaRPr lang="es-PR" dirty="0"/>
                    </a:p>
                  </a:txBody>
                  <a:tcPr/>
                </a:tc>
                <a:tc>
                  <a:txBody>
                    <a:bodyPr/>
                    <a:lstStyle/>
                    <a:p>
                      <a:pPr algn="ctr"/>
                      <a:r>
                        <a:rPr lang="es-PR" dirty="0" smtClean="0"/>
                        <a:t>18</a:t>
                      </a:r>
                      <a:endParaRPr lang="es-PR" dirty="0"/>
                    </a:p>
                  </a:txBody>
                  <a:tcPr/>
                </a:tc>
                <a:tc>
                  <a:txBody>
                    <a:bodyPr/>
                    <a:lstStyle/>
                    <a:p>
                      <a:pPr algn="ctr"/>
                      <a:r>
                        <a:rPr lang="es-PR" dirty="0" smtClean="0"/>
                        <a:t>6</a:t>
                      </a:r>
                      <a:endParaRPr lang="es-PR" dirty="0"/>
                    </a:p>
                  </a:txBody>
                  <a:tcPr/>
                </a:tc>
              </a:tr>
            </a:tbl>
          </a:graphicData>
        </a:graphic>
      </p:graphicFrame>
      <p:pic>
        <p:nvPicPr>
          <p:cNvPr id="11" name="Picture 10">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05674" y="6022013"/>
            <a:ext cx="1155031" cy="708856"/>
          </a:xfrm>
          <a:prstGeom prst="rect">
            <a:avLst/>
          </a:prstGeom>
        </p:spPr>
      </p:pic>
      <p:pic>
        <p:nvPicPr>
          <p:cNvPr id="12" name="Picture 11">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94573" y="6063948"/>
            <a:ext cx="1152144" cy="624987"/>
          </a:xfrm>
          <a:prstGeom prst="rect">
            <a:avLst/>
          </a:prstGeom>
        </p:spPr>
      </p:pic>
      <p:pic>
        <p:nvPicPr>
          <p:cNvPr id="15" name="Picture 14">
            <a:hlinkClick r:id="rId16" action="ppaction://hlinksldjump"/>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181881" y="6036994"/>
            <a:ext cx="665246" cy="651941"/>
          </a:xfrm>
          <a:prstGeom prst="rect">
            <a:avLst/>
          </a:prstGeom>
        </p:spPr>
      </p:pic>
    </p:spTree>
    <p:extLst>
      <p:ext uri="{BB962C8B-B14F-4D97-AF65-F5344CB8AC3E}">
        <p14:creationId xmlns:p14="http://schemas.microsoft.com/office/powerpoint/2010/main" val="3359952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8476" y="638075"/>
            <a:ext cx="10515600" cy="622011"/>
          </a:xfrm>
        </p:spPr>
        <p:txBody>
          <a:bodyPr>
            <a:noAutofit/>
          </a:bodyPr>
          <a:lstStyle/>
          <a:p>
            <a:pPr algn="ctr"/>
            <a:r>
              <a:rPr lang="es-PR" sz="2000" dirty="0" smtClean="0">
                <a:solidFill>
                  <a:srgbClr val="7030A0"/>
                </a:solidFill>
                <a:latin typeface="Cooper Black" panose="0208090404030B020404" pitchFamily="18" charset="0"/>
              </a:rPr>
              <a:t>Observa la ubicación de los números en la recta numérica y completa</a:t>
            </a:r>
            <a:endParaRPr lang="es-PR" sz="2000" dirty="0">
              <a:solidFill>
                <a:srgbClr val="7030A0"/>
              </a:solidFill>
              <a:latin typeface="Cooper Black" panose="0208090404030B020404" pitchFamily="18" charset="0"/>
            </a:endParaRPr>
          </a:p>
        </p:txBody>
      </p:sp>
      <p:cxnSp>
        <p:nvCxnSpPr>
          <p:cNvPr id="7" name="Straight Arrow Connector 6"/>
          <p:cNvCxnSpPr/>
          <p:nvPr/>
        </p:nvCxnSpPr>
        <p:spPr>
          <a:xfrm flipV="1">
            <a:off x="857250" y="2119745"/>
            <a:ext cx="10039349" cy="0"/>
          </a:xfrm>
          <a:prstGeom prst="straightConnector1">
            <a:avLst/>
          </a:prstGeom>
          <a:ln w="63500" cmpd="sng">
            <a:solidFill>
              <a:schemeClr val="tx1">
                <a:lumMod val="95000"/>
                <a:lumOff val="5000"/>
              </a:schemeClr>
            </a:solidFill>
            <a:headEnd type="stealth" w="lg" len="lg"/>
            <a:tailEnd type="stealth" w="lg" len="lg"/>
          </a:ln>
        </p:spPr>
        <p:style>
          <a:lnRef idx="3">
            <a:schemeClr val="dk1"/>
          </a:lnRef>
          <a:fillRef idx="0">
            <a:schemeClr val="dk1"/>
          </a:fillRef>
          <a:effectRef idx="2">
            <a:schemeClr val="dk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213701510"/>
              </p:ext>
            </p:extLst>
          </p:nvPr>
        </p:nvGraphicFramePr>
        <p:xfrm>
          <a:off x="1124239" y="2119745"/>
          <a:ext cx="9505370" cy="370840"/>
        </p:xfrm>
        <a:graphic>
          <a:graphicData uri="http://schemas.openxmlformats.org/drawingml/2006/table">
            <a:tbl>
              <a:tblPr firstRow="1" bandRow="1">
                <a:tableStyleId>{5940675A-B579-460E-94D1-54222C63F5DA}</a:tableStyleId>
              </a:tblPr>
              <a:tblGrid>
                <a:gridCol w="678955"/>
                <a:gridCol w="678955"/>
                <a:gridCol w="678955"/>
                <a:gridCol w="678955"/>
                <a:gridCol w="678955"/>
                <a:gridCol w="678955"/>
                <a:gridCol w="678955"/>
                <a:gridCol w="678955"/>
                <a:gridCol w="678955"/>
                <a:gridCol w="678955"/>
                <a:gridCol w="678955"/>
                <a:gridCol w="678955"/>
                <a:gridCol w="678955"/>
                <a:gridCol w="678955"/>
              </a:tblGrid>
              <a:tr h="370840">
                <a:tc>
                  <a:txBody>
                    <a:bodyPr/>
                    <a:lstStyle/>
                    <a:p>
                      <a:endParaRPr lang="es-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s-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s-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s-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s-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s-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s-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s-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s-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s-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s-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s-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s-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s-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sp>
        <p:nvSpPr>
          <p:cNvPr id="12" name="TextBox 11"/>
          <p:cNvSpPr txBox="1"/>
          <p:nvPr/>
        </p:nvSpPr>
        <p:spPr>
          <a:xfrm>
            <a:off x="945573" y="2566555"/>
            <a:ext cx="301686" cy="369332"/>
          </a:xfrm>
          <a:prstGeom prst="rect">
            <a:avLst/>
          </a:prstGeom>
          <a:noFill/>
        </p:spPr>
        <p:txBody>
          <a:bodyPr wrap="none" rtlCol="0">
            <a:spAutoFit/>
          </a:bodyPr>
          <a:lstStyle/>
          <a:p>
            <a:r>
              <a:rPr lang="es-PR" dirty="0" smtClean="0">
                <a:solidFill>
                  <a:srgbClr val="FF0000"/>
                </a:solidFill>
              </a:rPr>
              <a:t>6</a:t>
            </a:r>
            <a:endParaRPr lang="es-PR" dirty="0">
              <a:solidFill>
                <a:srgbClr val="FF0000"/>
              </a:solidFill>
            </a:endParaRPr>
          </a:p>
        </p:txBody>
      </p:sp>
      <p:sp>
        <p:nvSpPr>
          <p:cNvPr id="13" name="TextBox 12"/>
          <p:cNvSpPr txBox="1"/>
          <p:nvPr/>
        </p:nvSpPr>
        <p:spPr>
          <a:xfrm>
            <a:off x="1631372" y="2566555"/>
            <a:ext cx="301686" cy="369332"/>
          </a:xfrm>
          <a:prstGeom prst="rect">
            <a:avLst/>
          </a:prstGeom>
          <a:noFill/>
        </p:spPr>
        <p:txBody>
          <a:bodyPr wrap="none" rtlCol="0">
            <a:spAutoFit/>
          </a:bodyPr>
          <a:lstStyle/>
          <a:p>
            <a:r>
              <a:rPr lang="es-PR" dirty="0" smtClean="0">
                <a:solidFill>
                  <a:srgbClr val="7030A0"/>
                </a:solidFill>
              </a:rPr>
              <a:t>7</a:t>
            </a:r>
            <a:endParaRPr lang="es-PR" dirty="0">
              <a:solidFill>
                <a:srgbClr val="7030A0"/>
              </a:solidFill>
            </a:endParaRPr>
          </a:p>
        </p:txBody>
      </p:sp>
      <p:sp>
        <p:nvSpPr>
          <p:cNvPr id="14" name="TextBox 13"/>
          <p:cNvSpPr txBox="1"/>
          <p:nvPr/>
        </p:nvSpPr>
        <p:spPr>
          <a:xfrm>
            <a:off x="2317171" y="2566555"/>
            <a:ext cx="301686" cy="369332"/>
          </a:xfrm>
          <a:prstGeom prst="rect">
            <a:avLst/>
          </a:prstGeom>
          <a:noFill/>
        </p:spPr>
        <p:txBody>
          <a:bodyPr wrap="none" rtlCol="0">
            <a:spAutoFit/>
          </a:bodyPr>
          <a:lstStyle/>
          <a:p>
            <a:r>
              <a:rPr lang="es-PR" dirty="0" smtClean="0">
                <a:solidFill>
                  <a:srgbClr val="92D050"/>
                </a:solidFill>
              </a:rPr>
              <a:t>8</a:t>
            </a:r>
            <a:endParaRPr lang="es-PR" dirty="0">
              <a:solidFill>
                <a:srgbClr val="92D050"/>
              </a:solidFill>
            </a:endParaRPr>
          </a:p>
        </p:txBody>
      </p:sp>
      <p:sp>
        <p:nvSpPr>
          <p:cNvPr id="15" name="TextBox 14"/>
          <p:cNvSpPr txBox="1"/>
          <p:nvPr/>
        </p:nvSpPr>
        <p:spPr>
          <a:xfrm>
            <a:off x="3002970" y="2566555"/>
            <a:ext cx="301686" cy="369332"/>
          </a:xfrm>
          <a:prstGeom prst="rect">
            <a:avLst/>
          </a:prstGeom>
          <a:noFill/>
        </p:spPr>
        <p:txBody>
          <a:bodyPr wrap="none" rtlCol="0">
            <a:spAutoFit/>
          </a:bodyPr>
          <a:lstStyle/>
          <a:p>
            <a:r>
              <a:rPr lang="es-PR" dirty="0">
                <a:solidFill>
                  <a:srgbClr val="0070C0"/>
                </a:solidFill>
              </a:rPr>
              <a:t>9</a:t>
            </a:r>
          </a:p>
        </p:txBody>
      </p:sp>
      <p:sp>
        <p:nvSpPr>
          <p:cNvPr id="16" name="TextBox 15"/>
          <p:cNvSpPr txBox="1"/>
          <p:nvPr/>
        </p:nvSpPr>
        <p:spPr>
          <a:xfrm>
            <a:off x="3616036" y="2566555"/>
            <a:ext cx="418704" cy="369332"/>
          </a:xfrm>
          <a:prstGeom prst="rect">
            <a:avLst/>
          </a:prstGeom>
          <a:noFill/>
        </p:spPr>
        <p:txBody>
          <a:bodyPr wrap="none" rtlCol="0">
            <a:spAutoFit/>
          </a:bodyPr>
          <a:lstStyle/>
          <a:p>
            <a:r>
              <a:rPr lang="es-PR" dirty="0" smtClean="0">
                <a:solidFill>
                  <a:schemeClr val="accent2">
                    <a:lumMod val="75000"/>
                  </a:schemeClr>
                </a:solidFill>
              </a:rPr>
              <a:t>10</a:t>
            </a:r>
            <a:endParaRPr lang="es-PR" dirty="0">
              <a:solidFill>
                <a:schemeClr val="accent2">
                  <a:lumMod val="75000"/>
                </a:schemeClr>
              </a:solidFill>
            </a:endParaRPr>
          </a:p>
        </p:txBody>
      </p:sp>
      <p:sp>
        <p:nvSpPr>
          <p:cNvPr id="17" name="TextBox 16"/>
          <p:cNvSpPr txBox="1"/>
          <p:nvPr/>
        </p:nvSpPr>
        <p:spPr>
          <a:xfrm>
            <a:off x="4304556" y="2566555"/>
            <a:ext cx="418704" cy="369332"/>
          </a:xfrm>
          <a:prstGeom prst="rect">
            <a:avLst/>
          </a:prstGeom>
          <a:noFill/>
        </p:spPr>
        <p:txBody>
          <a:bodyPr wrap="none" rtlCol="0">
            <a:spAutoFit/>
          </a:bodyPr>
          <a:lstStyle/>
          <a:p>
            <a:r>
              <a:rPr lang="es-PR" dirty="0" smtClean="0">
                <a:solidFill>
                  <a:srgbClr val="002060"/>
                </a:solidFill>
              </a:rPr>
              <a:t>11</a:t>
            </a:r>
            <a:endParaRPr lang="es-PR" dirty="0">
              <a:solidFill>
                <a:srgbClr val="002060"/>
              </a:solidFill>
            </a:endParaRPr>
          </a:p>
        </p:txBody>
      </p:sp>
      <p:sp>
        <p:nvSpPr>
          <p:cNvPr id="18" name="TextBox 17"/>
          <p:cNvSpPr txBox="1"/>
          <p:nvPr/>
        </p:nvSpPr>
        <p:spPr>
          <a:xfrm>
            <a:off x="4987637" y="2566555"/>
            <a:ext cx="418704" cy="369332"/>
          </a:xfrm>
          <a:prstGeom prst="rect">
            <a:avLst/>
          </a:prstGeom>
          <a:noFill/>
        </p:spPr>
        <p:txBody>
          <a:bodyPr wrap="none" rtlCol="0">
            <a:spAutoFit/>
          </a:bodyPr>
          <a:lstStyle/>
          <a:p>
            <a:r>
              <a:rPr lang="es-PR" dirty="0" smtClean="0">
                <a:solidFill>
                  <a:srgbClr val="FF0066"/>
                </a:solidFill>
              </a:rPr>
              <a:t>12</a:t>
            </a:r>
            <a:endParaRPr lang="es-PR" dirty="0">
              <a:solidFill>
                <a:srgbClr val="FF0066"/>
              </a:solidFill>
            </a:endParaRPr>
          </a:p>
        </p:txBody>
      </p:sp>
      <p:sp>
        <p:nvSpPr>
          <p:cNvPr id="19" name="TextBox 18"/>
          <p:cNvSpPr txBox="1"/>
          <p:nvPr/>
        </p:nvSpPr>
        <p:spPr>
          <a:xfrm>
            <a:off x="5667572" y="2556164"/>
            <a:ext cx="418704" cy="369332"/>
          </a:xfrm>
          <a:prstGeom prst="rect">
            <a:avLst/>
          </a:prstGeom>
          <a:noFill/>
        </p:spPr>
        <p:txBody>
          <a:bodyPr wrap="none" rtlCol="0">
            <a:spAutoFit/>
          </a:bodyPr>
          <a:lstStyle/>
          <a:p>
            <a:r>
              <a:rPr lang="es-PR" dirty="0" smtClean="0">
                <a:solidFill>
                  <a:srgbClr val="33CCCC"/>
                </a:solidFill>
              </a:rPr>
              <a:t>13</a:t>
            </a:r>
            <a:endParaRPr lang="es-PR" dirty="0">
              <a:solidFill>
                <a:srgbClr val="33CCCC"/>
              </a:solidFill>
            </a:endParaRPr>
          </a:p>
        </p:txBody>
      </p:sp>
      <p:sp>
        <p:nvSpPr>
          <p:cNvPr id="20" name="TextBox 19"/>
          <p:cNvSpPr txBox="1"/>
          <p:nvPr/>
        </p:nvSpPr>
        <p:spPr>
          <a:xfrm>
            <a:off x="6347507" y="2556164"/>
            <a:ext cx="418704" cy="369332"/>
          </a:xfrm>
          <a:prstGeom prst="rect">
            <a:avLst/>
          </a:prstGeom>
          <a:noFill/>
        </p:spPr>
        <p:txBody>
          <a:bodyPr wrap="none" rtlCol="0">
            <a:spAutoFit/>
          </a:bodyPr>
          <a:lstStyle/>
          <a:p>
            <a:r>
              <a:rPr lang="es-PR" dirty="0" smtClean="0">
                <a:solidFill>
                  <a:srgbClr val="FF9900"/>
                </a:solidFill>
              </a:rPr>
              <a:t>14</a:t>
            </a:r>
            <a:endParaRPr lang="es-PR" dirty="0">
              <a:solidFill>
                <a:srgbClr val="FF9900"/>
              </a:solidFill>
            </a:endParaRPr>
          </a:p>
        </p:txBody>
      </p:sp>
      <p:sp>
        <p:nvSpPr>
          <p:cNvPr id="21" name="TextBox 20"/>
          <p:cNvSpPr txBox="1"/>
          <p:nvPr/>
        </p:nvSpPr>
        <p:spPr>
          <a:xfrm>
            <a:off x="7010718" y="2566555"/>
            <a:ext cx="418704" cy="369332"/>
          </a:xfrm>
          <a:prstGeom prst="rect">
            <a:avLst/>
          </a:prstGeom>
          <a:noFill/>
        </p:spPr>
        <p:txBody>
          <a:bodyPr wrap="none" rtlCol="0">
            <a:spAutoFit/>
          </a:bodyPr>
          <a:lstStyle/>
          <a:p>
            <a:r>
              <a:rPr lang="es-PR" dirty="0" smtClean="0">
                <a:solidFill>
                  <a:schemeClr val="accent3">
                    <a:lumMod val="75000"/>
                  </a:schemeClr>
                </a:solidFill>
              </a:rPr>
              <a:t>15</a:t>
            </a:r>
            <a:endParaRPr lang="es-PR" dirty="0">
              <a:solidFill>
                <a:schemeClr val="accent3">
                  <a:lumMod val="75000"/>
                </a:schemeClr>
              </a:solidFill>
            </a:endParaRPr>
          </a:p>
        </p:txBody>
      </p:sp>
      <p:sp>
        <p:nvSpPr>
          <p:cNvPr id="22" name="TextBox 21"/>
          <p:cNvSpPr txBox="1"/>
          <p:nvPr/>
        </p:nvSpPr>
        <p:spPr>
          <a:xfrm>
            <a:off x="7694711" y="2556164"/>
            <a:ext cx="418704" cy="369332"/>
          </a:xfrm>
          <a:prstGeom prst="rect">
            <a:avLst/>
          </a:prstGeom>
          <a:noFill/>
        </p:spPr>
        <p:txBody>
          <a:bodyPr wrap="none" rtlCol="0">
            <a:spAutoFit/>
          </a:bodyPr>
          <a:lstStyle/>
          <a:p>
            <a:r>
              <a:rPr lang="es-PR" dirty="0" smtClean="0">
                <a:solidFill>
                  <a:schemeClr val="accent4">
                    <a:lumMod val="50000"/>
                  </a:schemeClr>
                </a:solidFill>
              </a:rPr>
              <a:t>16</a:t>
            </a:r>
            <a:endParaRPr lang="es-PR" dirty="0">
              <a:solidFill>
                <a:schemeClr val="accent4">
                  <a:lumMod val="50000"/>
                </a:schemeClr>
              </a:solidFill>
            </a:endParaRPr>
          </a:p>
        </p:txBody>
      </p:sp>
      <p:sp>
        <p:nvSpPr>
          <p:cNvPr id="23" name="TextBox 22"/>
          <p:cNvSpPr txBox="1"/>
          <p:nvPr/>
        </p:nvSpPr>
        <p:spPr>
          <a:xfrm>
            <a:off x="8391370" y="2566555"/>
            <a:ext cx="418704" cy="369332"/>
          </a:xfrm>
          <a:prstGeom prst="rect">
            <a:avLst/>
          </a:prstGeom>
          <a:noFill/>
        </p:spPr>
        <p:txBody>
          <a:bodyPr wrap="none" rtlCol="0">
            <a:spAutoFit/>
          </a:bodyPr>
          <a:lstStyle/>
          <a:p>
            <a:r>
              <a:rPr lang="es-PR" dirty="0" smtClean="0">
                <a:solidFill>
                  <a:srgbClr val="00CC00"/>
                </a:solidFill>
              </a:rPr>
              <a:t>17</a:t>
            </a:r>
            <a:endParaRPr lang="es-PR" dirty="0">
              <a:solidFill>
                <a:srgbClr val="00CC00"/>
              </a:solidFill>
            </a:endParaRPr>
          </a:p>
        </p:txBody>
      </p:sp>
      <p:sp>
        <p:nvSpPr>
          <p:cNvPr id="24" name="TextBox 23"/>
          <p:cNvSpPr txBox="1"/>
          <p:nvPr/>
        </p:nvSpPr>
        <p:spPr>
          <a:xfrm>
            <a:off x="9075363" y="2556164"/>
            <a:ext cx="418704" cy="369332"/>
          </a:xfrm>
          <a:prstGeom prst="rect">
            <a:avLst/>
          </a:prstGeom>
          <a:noFill/>
        </p:spPr>
        <p:txBody>
          <a:bodyPr wrap="none" rtlCol="0">
            <a:spAutoFit/>
          </a:bodyPr>
          <a:lstStyle/>
          <a:p>
            <a:r>
              <a:rPr lang="es-PR" dirty="0" smtClean="0">
                <a:solidFill>
                  <a:srgbClr val="0066FF"/>
                </a:solidFill>
              </a:rPr>
              <a:t>18</a:t>
            </a:r>
            <a:endParaRPr lang="es-PR" dirty="0">
              <a:solidFill>
                <a:srgbClr val="0066FF"/>
              </a:solidFill>
            </a:endParaRPr>
          </a:p>
        </p:txBody>
      </p:sp>
      <p:sp>
        <p:nvSpPr>
          <p:cNvPr id="25" name="TextBox 24"/>
          <p:cNvSpPr txBox="1"/>
          <p:nvPr/>
        </p:nvSpPr>
        <p:spPr>
          <a:xfrm>
            <a:off x="9759356" y="2556164"/>
            <a:ext cx="418704" cy="369332"/>
          </a:xfrm>
          <a:prstGeom prst="rect">
            <a:avLst/>
          </a:prstGeom>
          <a:noFill/>
        </p:spPr>
        <p:txBody>
          <a:bodyPr wrap="none" rtlCol="0">
            <a:spAutoFit/>
          </a:bodyPr>
          <a:lstStyle/>
          <a:p>
            <a:r>
              <a:rPr lang="es-PR" dirty="0" smtClean="0">
                <a:solidFill>
                  <a:srgbClr val="FF00FF"/>
                </a:solidFill>
              </a:rPr>
              <a:t>19</a:t>
            </a:r>
            <a:endParaRPr lang="es-PR" dirty="0">
              <a:solidFill>
                <a:srgbClr val="FF00FF"/>
              </a:solidFill>
            </a:endParaRPr>
          </a:p>
        </p:txBody>
      </p:sp>
      <p:sp>
        <p:nvSpPr>
          <p:cNvPr id="26" name="TextBox 25"/>
          <p:cNvSpPr txBox="1"/>
          <p:nvPr/>
        </p:nvSpPr>
        <p:spPr>
          <a:xfrm>
            <a:off x="10443349" y="2566555"/>
            <a:ext cx="418704" cy="369332"/>
          </a:xfrm>
          <a:prstGeom prst="rect">
            <a:avLst/>
          </a:prstGeom>
          <a:noFill/>
        </p:spPr>
        <p:txBody>
          <a:bodyPr wrap="none" rtlCol="0">
            <a:spAutoFit/>
          </a:bodyPr>
          <a:lstStyle/>
          <a:p>
            <a:r>
              <a:rPr lang="es-PR" dirty="0" smtClean="0">
                <a:solidFill>
                  <a:srgbClr val="A50021"/>
                </a:solidFill>
              </a:rPr>
              <a:t>20</a:t>
            </a:r>
            <a:endParaRPr lang="es-PR" dirty="0">
              <a:solidFill>
                <a:srgbClr val="A50021"/>
              </a:solidFill>
            </a:endParaRPr>
          </a:p>
        </p:txBody>
      </p:sp>
      <p:sp>
        <p:nvSpPr>
          <p:cNvPr id="27" name="TextBox 26"/>
          <p:cNvSpPr txBox="1"/>
          <p:nvPr/>
        </p:nvSpPr>
        <p:spPr>
          <a:xfrm>
            <a:off x="2161530" y="3439571"/>
            <a:ext cx="3494413" cy="2585323"/>
          </a:xfrm>
          <a:prstGeom prst="rect">
            <a:avLst/>
          </a:prstGeom>
          <a:noFill/>
        </p:spPr>
        <p:txBody>
          <a:bodyPr wrap="square" rtlCol="0">
            <a:spAutoFit/>
          </a:bodyPr>
          <a:lstStyle/>
          <a:p>
            <a:pPr lvl="0">
              <a:lnSpc>
                <a:spcPct val="200000"/>
              </a:lnSpc>
            </a:pPr>
            <a:r>
              <a:rPr lang="es-PR" dirty="0" smtClean="0"/>
              <a:t>El </a:t>
            </a:r>
            <a:r>
              <a:rPr lang="es-PR" dirty="0" smtClean="0">
                <a:solidFill>
                  <a:srgbClr val="7030A0"/>
                </a:solidFill>
              </a:rPr>
              <a:t>7 </a:t>
            </a:r>
            <a:r>
              <a:rPr lang="es-PR" dirty="0" smtClean="0"/>
              <a:t>está antes del  </a:t>
            </a:r>
          </a:p>
          <a:p>
            <a:pPr lvl="0">
              <a:lnSpc>
                <a:spcPct val="200000"/>
              </a:lnSpc>
            </a:pPr>
            <a:r>
              <a:rPr lang="es-PR" dirty="0" smtClean="0"/>
              <a:t>El </a:t>
            </a:r>
            <a:r>
              <a:rPr lang="es-PR" dirty="0" smtClean="0">
                <a:solidFill>
                  <a:srgbClr val="33CCCC"/>
                </a:solidFill>
              </a:rPr>
              <a:t>13 </a:t>
            </a:r>
            <a:r>
              <a:rPr lang="es-PR" dirty="0" smtClean="0"/>
              <a:t>está después del </a:t>
            </a:r>
          </a:p>
          <a:p>
            <a:pPr lvl="0">
              <a:lnSpc>
                <a:spcPct val="200000"/>
              </a:lnSpc>
            </a:pPr>
            <a:r>
              <a:rPr lang="es-PR" dirty="0" smtClean="0"/>
              <a:t>El </a:t>
            </a:r>
            <a:r>
              <a:rPr lang="es-PR" dirty="0" smtClean="0">
                <a:solidFill>
                  <a:srgbClr val="FF0066"/>
                </a:solidFill>
              </a:rPr>
              <a:t>12 </a:t>
            </a:r>
            <a:r>
              <a:rPr lang="es-PR" dirty="0" smtClean="0"/>
              <a:t>está antes del </a:t>
            </a:r>
          </a:p>
          <a:p>
            <a:pPr lvl="0">
              <a:lnSpc>
                <a:spcPct val="200000"/>
              </a:lnSpc>
            </a:pPr>
            <a:r>
              <a:rPr lang="es-PR" dirty="0" smtClean="0"/>
              <a:t>El </a:t>
            </a:r>
            <a:r>
              <a:rPr lang="es-PR" dirty="0" smtClean="0">
                <a:solidFill>
                  <a:srgbClr val="0070C0"/>
                </a:solidFill>
              </a:rPr>
              <a:t>9 </a:t>
            </a:r>
            <a:r>
              <a:rPr lang="es-PR" dirty="0" smtClean="0"/>
              <a:t>está después del </a:t>
            </a:r>
            <a:endParaRPr lang="es-PR" dirty="0"/>
          </a:p>
          <a:p>
            <a:pPr lvl="0"/>
            <a:endParaRPr lang="es-PR" dirty="0"/>
          </a:p>
        </p:txBody>
      </p:sp>
      <p:sp>
        <p:nvSpPr>
          <p:cNvPr id="28" name="Rectangle 27"/>
          <p:cNvSpPr/>
          <p:nvPr/>
        </p:nvSpPr>
        <p:spPr>
          <a:xfrm>
            <a:off x="4290643" y="3659540"/>
            <a:ext cx="342900" cy="3636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PR" dirty="0" smtClean="0"/>
              <a:t>8</a:t>
            </a:r>
            <a:endParaRPr lang="es-PR" dirty="0"/>
          </a:p>
        </p:txBody>
      </p:sp>
      <p:sp>
        <p:nvSpPr>
          <p:cNvPr id="30" name="Rectangle 29"/>
          <p:cNvSpPr/>
          <p:nvPr/>
        </p:nvSpPr>
        <p:spPr>
          <a:xfrm>
            <a:off x="4709017" y="4135507"/>
            <a:ext cx="347472" cy="3657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R"/>
          </a:p>
        </p:txBody>
      </p:sp>
      <p:sp>
        <p:nvSpPr>
          <p:cNvPr id="31" name="Rectangle 30"/>
          <p:cNvSpPr/>
          <p:nvPr/>
        </p:nvSpPr>
        <p:spPr>
          <a:xfrm>
            <a:off x="4459807" y="4707495"/>
            <a:ext cx="347472" cy="365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PR"/>
          </a:p>
        </p:txBody>
      </p:sp>
      <p:sp>
        <p:nvSpPr>
          <p:cNvPr id="32" name="Rectangle 31"/>
          <p:cNvSpPr/>
          <p:nvPr/>
        </p:nvSpPr>
        <p:spPr>
          <a:xfrm>
            <a:off x="4563576" y="5197203"/>
            <a:ext cx="347472" cy="3636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PR"/>
          </a:p>
        </p:txBody>
      </p:sp>
      <p:sp>
        <p:nvSpPr>
          <p:cNvPr id="33" name="TextBox 32"/>
          <p:cNvSpPr txBox="1"/>
          <p:nvPr/>
        </p:nvSpPr>
        <p:spPr>
          <a:xfrm>
            <a:off x="6195046" y="3363778"/>
            <a:ext cx="3494413" cy="2585323"/>
          </a:xfrm>
          <a:prstGeom prst="rect">
            <a:avLst/>
          </a:prstGeom>
          <a:noFill/>
        </p:spPr>
        <p:txBody>
          <a:bodyPr wrap="square" rtlCol="0">
            <a:spAutoFit/>
          </a:bodyPr>
          <a:lstStyle/>
          <a:p>
            <a:pPr lvl="0">
              <a:lnSpc>
                <a:spcPct val="200000"/>
              </a:lnSpc>
            </a:pPr>
            <a:r>
              <a:rPr lang="es-PR" dirty="0" smtClean="0"/>
              <a:t>El </a:t>
            </a:r>
            <a:r>
              <a:rPr lang="es-PR" dirty="0" smtClean="0">
                <a:solidFill>
                  <a:srgbClr val="92D050"/>
                </a:solidFill>
              </a:rPr>
              <a:t>8</a:t>
            </a:r>
            <a:r>
              <a:rPr lang="es-PR" dirty="0" smtClean="0">
                <a:solidFill>
                  <a:srgbClr val="7030A0"/>
                </a:solidFill>
              </a:rPr>
              <a:t> </a:t>
            </a:r>
            <a:r>
              <a:rPr lang="es-PR" dirty="0" smtClean="0"/>
              <a:t>está antes del </a:t>
            </a:r>
          </a:p>
          <a:p>
            <a:pPr lvl="0">
              <a:lnSpc>
                <a:spcPct val="200000"/>
              </a:lnSpc>
            </a:pPr>
            <a:r>
              <a:rPr lang="es-PR" dirty="0" smtClean="0"/>
              <a:t>El </a:t>
            </a:r>
            <a:r>
              <a:rPr lang="es-PR" dirty="0" smtClean="0">
                <a:solidFill>
                  <a:srgbClr val="0066FF"/>
                </a:solidFill>
              </a:rPr>
              <a:t>18</a:t>
            </a:r>
            <a:r>
              <a:rPr lang="es-PR" dirty="0" smtClean="0">
                <a:solidFill>
                  <a:srgbClr val="33CCCC"/>
                </a:solidFill>
              </a:rPr>
              <a:t> </a:t>
            </a:r>
            <a:r>
              <a:rPr lang="es-PR" dirty="0" smtClean="0"/>
              <a:t>está después del </a:t>
            </a:r>
          </a:p>
          <a:p>
            <a:pPr lvl="0">
              <a:lnSpc>
                <a:spcPct val="200000"/>
              </a:lnSpc>
            </a:pPr>
            <a:r>
              <a:rPr lang="es-PR" dirty="0" smtClean="0"/>
              <a:t>El </a:t>
            </a:r>
            <a:r>
              <a:rPr lang="es-PR" dirty="0" smtClean="0">
                <a:solidFill>
                  <a:schemeClr val="accent2">
                    <a:lumMod val="75000"/>
                  </a:schemeClr>
                </a:solidFill>
              </a:rPr>
              <a:t>10</a:t>
            </a:r>
            <a:r>
              <a:rPr lang="es-PR" dirty="0" smtClean="0">
                <a:solidFill>
                  <a:srgbClr val="FF0066"/>
                </a:solidFill>
              </a:rPr>
              <a:t> </a:t>
            </a:r>
            <a:r>
              <a:rPr lang="es-PR" dirty="0" smtClean="0"/>
              <a:t>está antes del </a:t>
            </a:r>
          </a:p>
          <a:p>
            <a:pPr lvl="0">
              <a:lnSpc>
                <a:spcPct val="200000"/>
              </a:lnSpc>
            </a:pPr>
            <a:r>
              <a:rPr lang="es-PR" dirty="0" smtClean="0"/>
              <a:t>El </a:t>
            </a:r>
            <a:r>
              <a:rPr lang="es-PR" dirty="0" smtClean="0">
                <a:solidFill>
                  <a:srgbClr val="FF0000"/>
                </a:solidFill>
              </a:rPr>
              <a:t>6</a:t>
            </a:r>
            <a:r>
              <a:rPr lang="es-PR" dirty="0" smtClean="0">
                <a:solidFill>
                  <a:srgbClr val="0070C0"/>
                </a:solidFill>
              </a:rPr>
              <a:t> </a:t>
            </a:r>
            <a:r>
              <a:rPr lang="es-PR" dirty="0" smtClean="0"/>
              <a:t>está después del </a:t>
            </a:r>
            <a:endParaRPr lang="es-PR" dirty="0"/>
          </a:p>
          <a:p>
            <a:pPr lvl="0"/>
            <a:endParaRPr lang="es-PR" dirty="0"/>
          </a:p>
        </p:txBody>
      </p:sp>
      <p:sp>
        <p:nvSpPr>
          <p:cNvPr id="34" name="Rectangle 33"/>
          <p:cNvSpPr/>
          <p:nvPr/>
        </p:nvSpPr>
        <p:spPr>
          <a:xfrm>
            <a:off x="8565106" y="5177648"/>
            <a:ext cx="347472" cy="3657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PR"/>
          </a:p>
        </p:txBody>
      </p:sp>
      <p:sp>
        <p:nvSpPr>
          <p:cNvPr id="35" name="Rectangle 34"/>
          <p:cNvSpPr/>
          <p:nvPr/>
        </p:nvSpPr>
        <p:spPr>
          <a:xfrm>
            <a:off x="8727891" y="4035988"/>
            <a:ext cx="347472" cy="3657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R"/>
          </a:p>
        </p:txBody>
      </p:sp>
      <p:sp>
        <p:nvSpPr>
          <p:cNvPr id="36" name="Rectangle 35"/>
          <p:cNvSpPr/>
          <p:nvPr/>
        </p:nvSpPr>
        <p:spPr>
          <a:xfrm>
            <a:off x="8462602" y="4572861"/>
            <a:ext cx="347472" cy="3657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R"/>
          </a:p>
        </p:txBody>
      </p:sp>
      <p:sp>
        <p:nvSpPr>
          <p:cNvPr id="37" name="Rectangle 36"/>
          <p:cNvSpPr/>
          <p:nvPr/>
        </p:nvSpPr>
        <p:spPr>
          <a:xfrm>
            <a:off x="8391370" y="3510620"/>
            <a:ext cx="347472" cy="3657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PR"/>
          </a:p>
        </p:txBody>
      </p:sp>
      <p:pic>
        <p:nvPicPr>
          <p:cNvPr id="41" name="Picture 40">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42" name="Picture 4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43" name="Picture 4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1769946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rved Down Arrow 27"/>
          <p:cNvSpPr/>
          <p:nvPr/>
        </p:nvSpPr>
        <p:spPr>
          <a:xfrm>
            <a:off x="7941461" y="2772724"/>
            <a:ext cx="2905741" cy="771679"/>
          </a:xfrm>
          <a:prstGeom prst="curvedDownArrow">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solidFill>
                <a:schemeClr val="tx1"/>
              </a:solidFill>
            </a:endParaRPr>
          </a:p>
        </p:txBody>
      </p:sp>
      <p:sp>
        <p:nvSpPr>
          <p:cNvPr id="27" name="Circular Arrow 26"/>
          <p:cNvSpPr/>
          <p:nvPr/>
        </p:nvSpPr>
        <p:spPr>
          <a:xfrm>
            <a:off x="5878179" y="2799518"/>
            <a:ext cx="2236740" cy="1465705"/>
          </a:xfrm>
          <a:prstGeom prst="circularArrow">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solidFill>
                <a:schemeClr val="tx1"/>
              </a:solidFill>
            </a:endParaRPr>
          </a:p>
        </p:txBody>
      </p:sp>
      <p:sp>
        <p:nvSpPr>
          <p:cNvPr id="2" name="Title 1"/>
          <p:cNvSpPr>
            <a:spLocks noGrp="1"/>
          </p:cNvSpPr>
          <p:nvPr>
            <p:ph type="title"/>
          </p:nvPr>
        </p:nvSpPr>
        <p:spPr>
          <a:xfrm>
            <a:off x="809519" y="790139"/>
            <a:ext cx="10515600" cy="1325563"/>
          </a:xfrm>
        </p:spPr>
        <p:txBody>
          <a:bodyPr>
            <a:normAutofit/>
          </a:bodyPr>
          <a:lstStyle/>
          <a:p>
            <a:pPr algn="ctr"/>
            <a:r>
              <a:rPr lang="es-PR" sz="2400" dirty="0" smtClean="0"/>
              <a:t>Escribe en el blanco la respuesta correcta a cada pregunta.</a:t>
            </a:r>
            <a:endParaRPr lang="es-PR" sz="2400" dirty="0"/>
          </a:p>
        </p:txBody>
      </p:sp>
      <p:cxnSp>
        <p:nvCxnSpPr>
          <p:cNvPr id="3" name="Straight Arrow Connector 2"/>
          <p:cNvCxnSpPr/>
          <p:nvPr/>
        </p:nvCxnSpPr>
        <p:spPr>
          <a:xfrm flipV="1">
            <a:off x="912079" y="3562432"/>
            <a:ext cx="10039349" cy="0"/>
          </a:xfrm>
          <a:prstGeom prst="straightConnector1">
            <a:avLst/>
          </a:prstGeom>
          <a:ln w="63500" cmpd="sng">
            <a:solidFill>
              <a:schemeClr val="tx1">
                <a:lumMod val="95000"/>
                <a:lumOff val="5000"/>
              </a:schemeClr>
            </a:solidFill>
            <a:headEnd type="stealth" w="lg" len="lg"/>
            <a:tailEnd type="stealth" w="lg" len="lg"/>
          </a:ln>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170364" y="3583002"/>
            <a:ext cx="9522777" cy="384081"/>
          </a:xfrm>
          <a:prstGeom prst="rect">
            <a:avLst/>
          </a:prstGeom>
        </p:spPr>
      </p:pic>
      <p:sp>
        <p:nvSpPr>
          <p:cNvPr id="5" name="TextBox 4"/>
          <p:cNvSpPr txBox="1"/>
          <p:nvPr/>
        </p:nvSpPr>
        <p:spPr>
          <a:xfrm>
            <a:off x="5847798" y="3951556"/>
            <a:ext cx="301686" cy="369332"/>
          </a:xfrm>
          <a:prstGeom prst="rect">
            <a:avLst/>
          </a:prstGeom>
          <a:noFill/>
        </p:spPr>
        <p:txBody>
          <a:bodyPr wrap="none" rtlCol="0">
            <a:spAutoFit/>
          </a:bodyPr>
          <a:lstStyle/>
          <a:p>
            <a:r>
              <a:rPr lang="es-PR" dirty="0" smtClean="0"/>
              <a:t>0</a:t>
            </a:r>
            <a:endParaRPr lang="es-PR" dirty="0"/>
          </a:p>
        </p:txBody>
      </p:sp>
      <p:sp>
        <p:nvSpPr>
          <p:cNvPr id="6" name="TextBox 5"/>
          <p:cNvSpPr txBox="1"/>
          <p:nvPr/>
        </p:nvSpPr>
        <p:spPr>
          <a:xfrm>
            <a:off x="6478039" y="3951556"/>
            <a:ext cx="301686" cy="369332"/>
          </a:xfrm>
          <a:prstGeom prst="rect">
            <a:avLst/>
          </a:prstGeom>
          <a:noFill/>
        </p:spPr>
        <p:txBody>
          <a:bodyPr wrap="none" rtlCol="0">
            <a:spAutoFit/>
          </a:bodyPr>
          <a:lstStyle/>
          <a:p>
            <a:r>
              <a:rPr lang="es-PR" dirty="0" smtClean="0">
                <a:solidFill>
                  <a:srgbClr val="0066FF"/>
                </a:solidFill>
              </a:rPr>
              <a:t>1</a:t>
            </a:r>
            <a:endParaRPr lang="es-PR" dirty="0">
              <a:solidFill>
                <a:srgbClr val="0066FF"/>
              </a:solidFill>
            </a:endParaRPr>
          </a:p>
        </p:txBody>
      </p:sp>
      <p:sp>
        <p:nvSpPr>
          <p:cNvPr id="7" name="TextBox 6"/>
          <p:cNvSpPr txBox="1"/>
          <p:nvPr/>
        </p:nvSpPr>
        <p:spPr>
          <a:xfrm>
            <a:off x="7148223" y="3953102"/>
            <a:ext cx="301686" cy="369332"/>
          </a:xfrm>
          <a:prstGeom prst="rect">
            <a:avLst/>
          </a:prstGeom>
          <a:noFill/>
        </p:spPr>
        <p:txBody>
          <a:bodyPr wrap="none" rtlCol="0">
            <a:spAutoFit/>
          </a:bodyPr>
          <a:lstStyle/>
          <a:p>
            <a:r>
              <a:rPr lang="es-PR" dirty="0" smtClean="0">
                <a:solidFill>
                  <a:srgbClr val="0066FF"/>
                </a:solidFill>
              </a:rPr>
              <a:t>2</a:t>
            </a:r>
            <a:endParaRPr lang="es-PR" dirty="0">
              <a:solidFill>
                <a:srgbClr val="0066FF"/>
              </a:solidFill>
            </a:endParaRPr>
          </a:p>
        </p:txBody>
      </p:sp>
      <p:sp>
        <p:nvSpPr>
          <p:cNvPr id="8" name="TextBox 7"/>
          <p:cNvSpPr txBox="1"/>
          <p:nvPr/>
        </p:nvSpPr>
        <p:spPr>
          <a:xfrm>
            <a:off x="7816176" y="3951556"/>
            <a:ext cx="301686" cy="369332"/>
          </a:xfrm>
          <a:prstGeom prst="rect">
            <a:avLst/>
          </a:prstGeom>
          <a:noFill/>
        </p:spPr>
        <p:txBody>
          <a:bodyPr wrap="none" rtlCol="0">
            <a:spAutoFit/>
          </a:bodyPr>
          <a:lstStyle/>
          <a:p>
            <a:r>
              <a:rPr lang="es-PR" dirty="0" smtClean="0">
                <a:solidFill>
                  <a:srgbClr val="0066FF"/>
                </a:solidFill>
              </a:rPr>
              <a:t>3</a:t>
            </a:r>
            <a:endParaRPr lang="es-PR" dirty="0">
              <a:solidFill>
                <a:srgbClr val="0066FF"/>
              </a:solidFill>
            </a:endParaRPr>
          </a:p>
        </p:txBody>
      </p:sp>
      <p:sp>
        <p:nvSpPr>
          <p:cNvPr id="9" name="TextBox 8"/>
          <p:cNvSpPr txBox="1"/>
          <p:nvPr/>
        </p:nvSpPr>
        <p:spPr>
          <a:xfrm>
            <a:off x="8496161" y="3951556"/>
            <a:ext cx="301686" cy="369332"/>
          </a:xfrm>
          <a:prstGeom prst="rect">
            <a:avLst/>
          </a:prstGeom>
          <a:noFill/>
        </p:spPr>
        <p:txBody>
          <a:bodyPr wrap="none" rtlCol="0">
            <a:spAutoFit/>
          </a:bodyPr>
          <a:lstStyle/>
          <a:p>
            <a:r>
              <a:rPr lang="es-PR" dirty="0" smtClean="0">
                <a:solidFill>
                  <a:srgbClr val="0066FF"/>
                </a:solidFill>
              </a:rPr>
              <a:t>4</a:t>
            </a:r>
            <a:endParaRPr lang="es-PR" dirty="0">
              <a:solidFill>
                <a:srgbClr val="0066FF"/>
              </a:solidFill>
            </a:endParaRPr>
          </a:p>
        </p:txBody>
      </p:sp>
      <p:sp>
        <p:nvSpPr>
          <p:cNvPr id="10" name="TextBox 9"/>
          <p:cNvSpPr txBox="1"/>
          <p:nvPr/>
        </p:nvSpPr>
        <p:spPr>
          <a:xfrm>
            <a:off x="9176146" y="3951556"/>
            <a:ext cx="301686" cy="369332"/>
          </a:xfrm>
          <a:prstGeom prst="rect">
            <a:avLst/>
          </a:prstGeom>
          <a:noFill/>
        </p:spPr>
        <p:txBody>
          <a:bodyPr wrap="none" rtlCol="0">
            <a:spAutoFit/>
          </a:bodyPr>
          <a:lstStyle/>
          <a:p>
            <a:r>
              <a:rPr lang="es-PR" dirty="0" smtClean="0">
                <a:solidFill>
                  <a:srgbClr val="0066FF"/>
                </a:solidFill>
              </a:rPr>
              <a:t>5</a:t>
            </a:r>
            <a:endParaRPr lang="es-PR" dirty="0">
              <a:solidFill>
                <a:srgbClr val="0066FF"/>
              </a:solidFill>
            </a:endParaRPr>
          </a:p>
        </p:txBody>
      </p:sp>
      <p:sp>
        <p:nvSpPr>
          <p:cNvPr id="11" name="TextBox 10"/>
          <p:cNvSpPr txBox="1"/>
          <p:nvPr/>
        </p:nvSpPr>
        <p:spPr>
          <a:xfrm>
            <a:off x="9856131" y="3951556"/>
            <a:ext cx="301686" cy="369332"/>
          </a:xfrm>
          <a:prstGeom prst="rect">
            <a:avLst/>
          </a:prstGeom>
          <a:noFill/>
        </p:spPr>
        <p:txBody>
          <a:bodyPr wrap="none" rtlCol="0">
            <a:spAutoFit/>
          </a:bodyPr>
          <a:lstStyle/>
          <a:p>
            <a:r>
              <a:rPr lang="es-PR" dirty="0" smtClean="0">
                <a:solidFill>
                  <a:srgbClr val="0066FF"/>
                </a:solidFill>
              </a:rPr>
              <a:t>6</a:t>
            </a:r>
            <a:endParaRPr lang="es-PR" dirty="0">
              <a:solidFill>
                <a:srgbClr val="0066FF"/>
              </a:solidFill>
            </a:endParaRPr>
          </a:p>
        </p:txBody>
      </p:sp>
      <p:sp>
        <p:nvSpPr>
          <p:cNvPr id="12" name="TextBox 11"/>
          <p:cNvSpPr txBox="1"/>
          <p:nvPr/>
        </p:nvSpPr>
        <p:spPr>
          <a:xfrm>
            <a:off x="10523912" y="3914529"/>
            <a:ext cx="301686" cy="369332"/>
          </a:xfrm>
          <a:prstGeom prst="rect">
            <a:avLst/>
          </a:prstGeom>
          <a:noFill/>
        </p:spPr>
        <p:txBody>
          <a:bodyPr wrap="none" rtlCol="0">
            <a:spAutoFit/>
          </a:bodyPr>
          <a:lstStyle/>
          <a:p>
            <a:r>
              <a:rPr lang="es-PR" dirty="0" smtClean="0">
                <a:solidFill>
                  <a:srgbClr val="0066FF"/>
                </a:solidFill>
              </a:rPr>
              <a:t>7</a:t>
            </a:r>
            <a:endParaRPr lang="es-PR" dirty="0">
              <a:solidFill>
                <a:srgbClr val="0066FF"/>
              </a:solidFill>
            </a:endParaRPr>
          </a:p>
        </p:txBody>
      </p:sp>
      <p:sp>
        <p:nvSpPr>
          <p:cNvPr id="13" name="TextBox 12"/>
          <p:cNvSpPr txBox="1"/>
          <p:nvPr/>
        </p:nvSpPr>
        <p:spPr>
          <a:xfrm>
            <a:off x="5012529" y="3959389"/>
            <a:ext cx="372218" cy="369332"/>
          </a:xfrm>
          <a:prstGeom prst="rect">
            <a:avLst/>
          </a:prstGeom>
          <a:noFill/>
        </p:spPr>
        <p:txBody>
          <a:bodyPr wrap="none" rtlCol="0">
            <a:spAutoFit/>
          </a:bodyPr>
          <a:lstStyle/>
          <a:p>
            <a:r>
              <a:rPr lang="es-PR" dirty="0" smtClean="0">
                <a:solidFill>
                  <a:srgbClr val="FF0000"/>
                </a:solidFill>
              </a:rPr>
              <a:t>-1</a:t>
            </a:r>
            <a:endParaRPr lang="es-PR" dirty="0">
              <a:solidFill>
                <a:srgbClr val="FF0000"/>
              </a:solidFill>
            </a:endParaRPr>
          </a:p>
        </p:txBody>
      </p:sp>
      <p:sp>
        <p:nvSpPr>
          <p:cNvPr id="15" name="TextBox 14"/>
          <p:cNvSpPr txBox="1"/>
          <p:nvPr/>
        </p:nvSpPr>
        <p:spPr>
          <a:xfrm>
            <a:off x="4301284" y="3959389"/>
            <a:ext cx="372218" cy="369332"/>
          </a:xfrm>
          <a:prstGeom prst="rect">
            <a:avLst/>
          </a:prstGeom>
          <a:noFill/>
        </p:spPr>
        <p:txBody>
          <a:bodyPr wrap="none" rtlCol="0">
            <a:spAutoFit/>
          </a:bodyPr>
          <a:lstStyle/>
          <a:p>
            <a:r>
              <a:rPr lang="es-PR" dirty="0" smtClean="0">
                <a:solidFill>
                  <a:srgbClr val="FF0000"/>
                </a:solidFill>
              </a:rPr>
              <a:t>-2</a:t>
            </a:r>
            <a:endParaRPr lang="es-PR" dirty="0">
              <a:solidFill>
                <a:srgbClr val="FF0000"/>
              </a:solidFill>
            </a:endParaRPr>
          </a:p>
        </p:txBody>
      </p:sp>
      <p:sp>
        <p:nvSpPr>
          <p:cNvPr id="16" name="TextBox 15"/>
          <p:cNvSpPr txBox="1"/>
          <p:nvPr/>
        </p:nvSpPr>
        <p:spPr>
          <a:xfrm>
            <a:off x="3630569" y="3933876"/>
            <a:ext cx="372218" cy="369332"/>
          </a:xfrm>
          <a:prstGeom prst="rect">
            <a:avLst/>
          </a:prstGeom>
          <a:noFill/>
        </p:spPr>
        <p:txBody>
          <a:bodyPr wrap="none" rtlCol="0">
            <a:spAutoFit/>
          </a:bodyPr>
          <a:lstStyle/>
          <a:p>
            <a:r>
              <a:rPr lang="es-PR" dirty="0" smtClean="0">
                <a:solidFill>
                  <a:srgbClr val="FF0000"/>
                </a:solidFill>
              </a:rPr>
              <a:t>-3</a:t>
            </a:r>
            <a:endParaRPr lang="es-PR" dirty="0">
              <a:solidFill>
                <a:srgbClr val="FF0000"/>
              </a:solidFill>
            </a:endParaRPr>
          </a:p>
        </p:txBody>
      </p:sp>
      <p:sp>
        <p:nvSpPr>
          <p:cNvPr id="17" name="TextBox 16"/>
          <p:cNvSpPr txBox="1"/>
          <p:nvPr/>
        </p:nvSpPr>
        <p:spPr>
          <a:xfrm>
            <a:off x="2939171" y="3945741"/>
            <a:ext cx="372218" cy="369332"/>
          </a:xfrm>
          <a:prstGeom prst="rect">
            <a:avLst/>
          </a:prstGeom>
          <a:noFill/>
        </p:spPr>
        <p:txBody>
          <a:bodyPr wrap="none" rtlCol="0">
            <a:spAutoFit/>
          </a:bodyPr>
          <a:lstStyle/>
          <a:p>
            <a:r>
              <a:rPr lang="es-PR" dirty="0" smtClean="0">
                <a:solidFill>
                  <a:srgbClr val="FF0000"/>
                </a:solidFill>
              </a:rPr>
              <a:t>-4</a:t>
            </a:r>
            <a:endParaRPr lang="es-PR" dirty="0">
              <a:solidFill>
                <a:srgbClr val="FF0000"/>
              </a:solidFill>
            </a:endParaRPr>
          </a:p>
        </p:txBody>
      </p:sp>
      <p:sp>
        <p:nvSpPr>
          <p:cNvPr id="18" name="TextBox 17"/>
          <p:cNvSpPr txBox="1"/>
          <p:nvPr/>
        </p:nvSpPr>
        <p:spPr>
          <a:xfrm>
            <a:off x="2277175" y="3953102"/>
            <a:ext cx="372218" cy="369332"/>
          </a:xfrm>
          <a:prstGeom prst="rect">
            <a:avLst/>
          </a:prstGeom>
          <a:noFill/>
        </p:spPr>
        <p:txBody>
          <a:bodyPr wrap="none" rtlCol="0">
            <a:spAutoFit/>
          </a:bodyPr>
          <a:lstStyle/>
          <a:p>
            <a:r>
              <a:rPr lang="es-PR" dirty="0" smtClean="0">
                <a:solidFill>
                  <a:srgbClr val="FF0000"/>
                </a:solidFill>
              </a:rPr>
              <a:t>-5</a:t>
            </a:r>
            <a:endParaRPr lang="es-PR" dirty="0">
              <a:solidFill>
                <a:srgbClr val="FF0000"/>
              </a:solidFill>
            </a:endParaRPr>
          </a:p>
        </p:txBody>
      </p:sp>
      <p:sp>
        <p:nvSpPr>
          <p:cNvPr id="19" name="TextBox 18"/>
          <p:cNvSpPr txBox="1"/>
          <p:nvPr/>
        </p:nvSpPr>
        <p:spPr>
          <a:xfrm>
            <a:off x="1597461" y="3914529"/>
            <a:ext cx="372218" cy="369332"/>
          </a:xfrm>
          <a:prstGeom prst="rect">
            <a:avLst/>
          </a:prstGeom>
          <a:noFill/>
        </p:spPr>
        <p:txBody>
          <a:bodyPr wrap="none" rtlCol="0">
            <a:spAutoFit/>
          </a:bodyPr>
          <a:lstStyle/>
          <a:p>
            <a:r>
              <a:rPr lang="es-PR" dirty="0" smtClean="0">
                <a:solidFill>
                  <a:srgbClr val="FF0000"/>
                </a:solidFill>
              </a:rPr>
              <a:t>-6</a:t>
            </a:r>
            <a:endParaRPr lang="es-PR" dirty="0">
              <a:solidFill>
                <a:srgbClr val="FF0000"/>
              </a:solidFill>
            </a:endParaRPr>
          </a:p>
        </p:txBody>
      </p:sp>
      <p:sp>
        <p:nvSpPr>
          <p:cNvPr id="20" name="TextBox 19"/>
          <p:cNvSpPr txBox="1"/>
          <p:nvPr/>
        </p:nvSpPr>
        <p:spPr>
          <a:xfrm>
            <a:off x="941192" y="3914529"/>
            <a:ext cx="372218" cy="369332"/>
          </a:xfrm>
          <a:prstGeom prst="rect">
            <a:avLst/>
          </a:prstGeom>
          <a:noFill/>
        </p:spPr>
        <p:txBody>
          <a:bodyPr wrap="none" rtlCol="0">
            <a:spAutoFit/>
          </a:bodyPr>
          <a:lstStyle/>
          <a:p>
            <a:r>
              <a:rPr lang="es-PR" dirty="0" smtClean="0">
                <a:solidFill>
                  <a:srgbClr val="FF0000"/>
                </a:solidFill>
              </a:rPr>
              <a:t>-7</a:t>
            </a:r>
            <a:endParaRPr lang="es-PR" dirty="0">
              <a:solidFill>
                <a:srgbClr val="FF0000"/>
              </a:solidFill>
            </a:endParaRP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500" b="99167" l="2674" r="99198"/>
                    </a14:imgEffect>
                  </a14:imgLayer>
                </a14:imgProps>
              </a:ext>
            </a:extLst>
          </a:blip>
          <a:stretch>
            <a:fillRect/>
          </a:stretch>
        </p:blipFill>
        <p:spPr>
          <a:xfrm>
            <a:off x="5599493" y="2275017"/>
            <a:ext cx="803148" cy="1288473"/>
          </a:xfrm>
          <a:prstGeom prst="rect">
            <a:avLst/>
          </a:prstGeom>
        </p:spPr>
      </p:pic>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4000" b="97714" l="3139" r="96861"/>
                    </a14:imgEffect>
                  </a14:imgLayer>
                </a14:imgProps>
              </a:ext>
            </a:extLst>
          </a:blip>
          <a:stretch>
            <a:fillRect/>
          </a:stretch>
        </p:blipFill>
        <p:spPr>
          <a:xfrm>
            <a:off x="7537182" y="2052858"/>
            <a:ext cx="808557" cy="1269036"/>
          </a:xfrm>
          <a:prstGeom prst="rect">
            <a:avLst/>
          </a:prstGeom>
        </p:spPr>
      </p:pic>
      <p:pic>
        <p:nvPicPr>
          <p:cNvPr id="24" name="Picture 23"/>
          <p:cNvPicPr>
            <a:picLocks noChangeAspect="1"/>
          </p:cNvPicPr>
          <p:nvPr/>
        </p:nvPicPr>
        <p:blipFill>
          <a:blip r:embed="rId7">
            <a:extLst>
              <a:ext uri="{BEBA8EAE-BF5A-486C-A8C5-ECC9F3942E4B}">
                <a14:imgProps xmlns:a14="http://schemas.microsoft.com/office/drawing/2010/main">
                  <a14:imgLayer r:embed="rId8">
                    <a14:imgEffect>
                      <a14:backgroundRemoval t="0" b="99634" l="0" r="99459"/>
                    </a14:imgEffect>
                  </a14:imgLayer>
                </a14:imgProps>
              </a:ext>
            </a:extLst>
          </a:blip>
          <a:stretch>
            <a:fillRect/>
          </a:stretch>
        </p:blipFill>
        <p:spPr>
          <a:xfrm>
            <a:off x="10268958" y="2382264"/>
            <a:ext cx="787530" cy="1162139"/>
          </a:xfrm>
          <a:prstGeom prst="rect">
            <a:avLst/>
          </a:prstGeom>
        </p:spPr>
      </p:pic>
      <p:sp>
        <p:nvSpPr>
          <p:cNvPr id="29" name="TextBox 28"/>
          <p:cNvSpPr txBox="1"/>
          <p:nvPr/>
        </p:nvSpPr>
        <p:spPr>
          <a:xfrm>
            <a:off x="1037891" y="4652928"/>
            <a:ext cx="4336883" cy="1338828"/>
          </a:xfrm>
          <a:prstGeom prst="rect">
            <a:avLst/>
          </a:prstGeom>
          <a:noFill/>
        </p:spPr>
        <p:txBody>
          <a:bodyPr wrap="square" rtlCol="0">
            <a:spAutoFit/>
          </a:bodyPr>
          <a:lstStyle/>
          <a:p>
            <a:pPr>
              <a:lnSpc>
                <a:spcPct val="150000"/>
              </a:lnSpc>
            </a:pPr>
            <a:r>
              <a:rPr lang="es-PR" dirty="0" smtClean="0"/>
              <a:t>¿Cuánto avanzó Tigger en su primer salto marcado con la flecha roja?</a:t>
            </a:r>
          </a:p>
          <a:p>
            <a:pPr>
              <a:lnSpc>
                <a:spcPct val="150000"/>
              </a:lnSpc>
            </a:pPr>
            <a:r>
              <a:rPr lang="es-PR" dirty="0" smtClean="0"/>
              <a:t>________________________</a:t>
            </a:r>
            <a:endParaRPr lang="es-PR" dirty="0"/>
          </a:p>
        </p:txBody>
      </p:sp>
      <p:sp>
        <p:nvSpPr>
          <p:cNvPr id="31" name="TextBox 30"/>
          <p:cNvSpPr txBox="1"/>
          <p:nvPr/>
        </p:nvSpPr>
        <p:spPr>
          <a:xfrm>
            <a:off x="6435684" y="4505761"/>
            <a:ext cx="4336883" cy="1754326"/>
          </a:xfrm>
          <a:prstGeom prst="rect">
            <a:avLst/>
          </a:prstGeom>
          <a:noFill/>
        </p:spPr>
        <p:txBody>
          <a:bodyPr wrap="square" rtlCol="0">
            <a:spAutoFit/>
          </a:bodyPr>
          <a:lstStyle/>
          <a:p>
            <a:pPr>
              <a:lnSpc>
                <a:spcPct val="150000"/>
              </a:lnSpc>
            </a:pPr>
            <a:r>
              <a:rPr lang="es-PR" dirty="0" smtClean="0"/>
              <a:t>¿Cuánto avanzó Tigger desde el número tres para llegar a el número siete marcado con la flecha amarilla?</a:t>
            </a:r>
          </a:p>
          <a:p>
            <a:pPr>
              <a:lnSpc>
                <a:spcPct val="150000"/>
              </a:lnSpc>
            </a:pPr>
            <a:r>
              <a:rPr lang="es-PR" dirty="0" smtClean="0"/>
              <a:t>_______________________</a:t>
            </a:r>
            <a:endParaRPr lang="es-PR" dirty="0"/>
          </a:p>
        </p:txBody>
      </p:sp>
      <p:pic>
        <p:nvPicPr>
          <p:cNvPr id="34" name="Picture 33">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35" name="Picture 34">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36" name="Picture 35">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2942889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solidFill>
                  <a:srgbClr val="DF19E5"/>
                </a:solidFill>
              </a:rPr>
              <a:t>T</a:t>
            </a:r>
            <a:r>
              <a:rPr lang="es-PR" dirty="0" smtClean="0">
                <a:solidFill>
                  <a:srgbClr val="2698E0"/>
                </a:solidFill>
              </a:rPr>
              <a:t>a</a:t>
            </a:r>
            <a:r>
              <a:rPr lang="es-PR" dirty="0" smtClean="0">
                <a:solidFill>
                  <a:srgbClr val="2560F6"/>
                </a:solidFill>
              </a:rPr>
              <a:t>b</a:t>
            </a:r>
            <a:r>
              <a:rPr lang="es-PR" dirty="0" smtClean="0">
                <a:solidFill>
                  <a:srgbClr val="4F32BB"/>
                </a:solidFill>
              </a:rPr>
              <a:t>l</a:t>
            </a:r>
            <a:r>
              <a:rPr lang="es-PR" dirty="0" smtClean="0">
                <a:solidFill>
                  <a:srgbClr val="D51E55"/>
                </a:solidFill>
              </a:rPr>
              <a:t>a</a:t>
            </a:r>
            <a:r>
              <a:rPr lang="es-PR" dirty="0" smtClean="0"/>
              <a:t> </a:t>
            </a:r>
            <a:r>
              <a:rPr lang="es-PR" dirty="0" smtClean="0">
                <a:solidFill>
                  <a:srgbClr val="FFC000"/>
                </a:solidFill>
              </a:rPr>
              <a:t>d</a:t>
            </a:r>
            <a:r>
              <a:rPr lang="es-PR" dirty="0" smtClean="0">
                <a:solidFill>
                  <a:srgbClr val="00B050"/>
                </a:solidFill>
              </a:rPr>
              <a:t>e</a:t>
            </a:r>
            <a:r>
              <a:rPr lang="es-PR" dirty="0" smtClean="0"/>
              <a:t> </a:t>
            </a:r>
            <a:r>
              <a:rPr lang="es-PR" dirty="0" smtClean="0">
                <a:solidFill>
                  <a:srgbClr val="C00000"/>
                </a:solidFill>
              </a:rPr>
              <a:t>c</a:t>
            </a:r>
            <a:r>
              <a:rPr lang="es-PR" dirty="0" smtClean="0">
                <a:solidFill>
                  <a:srgbClr val="7030A0"/>
                </a:solidFill>
              </a:rPr>
              <a:t>o</a:t>
            </a:r>
            <a:r>
              <a:rPr lang="es-PR" dirty="0" smtClean="0">
                <a:solidFill>
                  <a:srgbClr val="0070C0"/>
                </a:solidFill>
              </a:rPr>
              <a:t>n</a:t>
            </a:r>
            <a:r>
              <a:rPr lang="es-PR" dirty="0" smtClean="0">
                <a:solidFill>
                  <a:srgbClr val="D51E55"/>
                </a:solidFill>
              </a:rPr>
              <a:t>t</a:t>
            </a:r>
            <a:r>
              <a:rPr lang="es-PR" dirty="0" smtClean="0">
                <a:solidFill>
                  <a:srgbClr val="92D050"/>
                </a:solidFill>
              </a:rPr>
              <a:t>e</a:t>
            </a:r>
            <a:r>
              <a:rPr lang="es-PR" dirty="0" smtClean="0">
                <a:solidFill>
                  <a:srgbClr val="996633"/>
                </a:solidFill>
              </a:rPr>
              <a:t>n</a:t>
            </a:r>
            <a:r>
              <a:rPr lang="es-PR" dirty="0" smtClean="0">
                <a:solidFill>
                  <a:srgbClr val="FF0000"/>
                </a:solidFill>
              </a:rPr>
              <a:t>i</a:t>
            </a:r>
            <a:r>
              <a:rPr lang="es-PR" dirty="0" smtClean="0">
                <a:solidFill>
                  <a:srgbClr val="FF66CC"/>
                </a:solidFill>
              </a:rPr>
              <a:t>d</a:t>
            </a:r>
            <a:r>
              <a:rPr lang="es-PR" dirty="0" smtClean="0">
                <a:solidFill>
                  <a:srgbClr val="FF3300"/>
                </a:solidFill>
              </a:rPr>
              <a:t>o</a:t>
            </a:r>
            <a:r>
              <a:rPr lang="es-PR" dirty="0" smtClean="0"/>
              <a:t> </a:t>
            </a:r>
            <a:endParaRPr lang="es-PR" dirty="0"/>
          </a:p>
        </p:txBody>
      </p:sp>
      <p:graphicFrame>
        <p:nvGraphicFramePr>
          <p:cNvPr id="4" name="Marcador de contenido 3"/>
          <p:cNvGraphicFramePr>
            <a:graphicFrameLocks/>
          </p:cNvGraphicFramePr>
          <p:nvPr>
            <p:extLst>
              <p:ext uri="{D42A27DB-BD31-4B8C-83A1-F6EECF244321}">
                <p14:modId xmlns:p14="http://schemas.microsoft.com/office/powerpoint/2010/main" val="1230189015"/>
              </p:ext>
            </p:extLst>
          </p:nvPr>
        </p:nvGraphicFramePr>
        <p:xfrm>
          <a:off x="873826" y="170687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7" name="Picture 6">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48818" y="5991756"/>
            <a:ext cx="1152144" cy="624987"/>
          </a:xfrm>
          <a:prstGeom prst="rect">
            <a:avLst/>
          </a:prstGeom>
        </p:spPr>
      </p:pic>
    </p:spTree>
    <p:extLst>
      <p:ext uri="{BB962C8B-B14F-4D97-AF65-F5344CB8AC3E}">
        <p14:creationId xmlns:p14="http://schemas.microsoft.com/office/powerpoint/2010/main" val="557792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sz="3200" dirty="0" smtClean="0"/>
              <a:t>Contesta las siguientes preguntas en el blanco correspondiente</a:t>
            </a:r>
            <a:endParaRPr lang="es-PR" sz="3200" dirty="0"/>
          </a:p>
        </p:txBody>
      </p:sp>
      <p:pic>
        <p:nvPicPr>
          <p:cNvPr id="3" name="Picture 2"/>
          <p:cNvPicPr>
            <a:picLocks noChangeAspect="1"/>
          </p:cNvPicPr>
          <p:nvPr/>
        </p:nvPicPr>
        <p:blipFill>
          <a:blip r:embed="rId2"/>
          <a:stretch>
            <a:fillRect/>
          </a:stretch>
        </p:blipFill>
        <p:spPr>
          <a:xfrm>
            <a:off x="690972" y="2542872"/>
            <a:ext cx="10662828" cy="1182727"/>
          </a:xfrm>
          <a:prstGeom prst="rect">
            <a:avLst/>
          </a:prstGeom>
        </p:spPr>
      </p:pic>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3502" b="89105" l="62327" r="100000"/>
                    </a14:imgEffect>
                  </a14:imgLayer>
                </a14:imgProps>
              </a:ext>
            </a:extLst>
          </a:blip>
          <a:srcRect l="62139" t="20287" r="563" b="22408"/>
          <a:stretch/>
        </p:blipFill>
        <p:spPr>
          <a:xfrm>
            <a:off x="1797627" y="1918958"/>
            <a:ext cx="926725" cy="1007919"/>
          </a:xfrm>
          <a:prstGeom prst="rect">
            <a:avLst/>
          </a:prstGeom>
        </p:spPr>
      </p:pic>
      <p:sp>
        <p:nvSpPr>
          <p:cNvPr id="5" name="TextBox 4"/>
          <p:cNvSpPr txBox="1"/>
          <p:nvPr/>
        </p:nvSpPr>
        <p:spPr>
          <a:xfrm>
            <a:off x="9268691" y="3262745"/>
            <a:ext cx="301686" cy="369332"/>
          </a:xfrm>
          <a:prstGeom prst="rect">
            <a:avLst/>
          </a:prstGeom>
          <a:noFill/>
        </p:spPr>
        <p:txBody>
          <a:bodyPr wrap="none" rtlCol="0">
            <a:spAutoFit/>
          </a:bodyPr>
          <a:lstStyle/>
          <a:p>
            <a:r>
              <a:rPr lang="es-PR" dirty="0" smtClean="0">
                <a:solidFill>
                  <a:srgbClr val="0070C0"/>
                </a:solidFill>
              </a:rPr>
              <a:t>5</a:t>
            </a:r>
            <a:endParaRPr lang="es-PR" dirty="0">
              <a:solidFill>
                <a:srgbClr val="0070C0"/>
              </a:solidFill>
            </a:endParaRPr>
          </a:p>
        </p:txBody>
      </p:sp>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8324" t="26136" r="23509" b="19318"/>
          <a:stretch/>
        </p:blipFill>
        <p:spPr>
          <a:xfrm>
            <a:off x="4187537" y="2173995"/>
            <a:ext cx="786746" cy="737754"/>
          </a:xfrm>
          <a:prstGeom prst="rect">
            <a:avLst/>
          </a:prstGeom>
        </p:spPr>
      </p:pic>
      <p:sp>
        <p:nvSpPr>
          <p:cNvPr id="8" name="TextBox 7"/>
          <p:cNvSpPr txBox="1"/>
          <p:nvPr/>
        </p:nvSpPr>
        <p:spPr>
          <a:xfrm>
            <a:off x="179294" y="4036983"/>
            <a:ext cx="5440977" cy="880369"/>
          </a:xfrm>
          <a:prstGeom prst="rect">
            <a:avLst/>
          </a:prstGeom>
          <a:noFill/>
        </p:spPr>
        <p:txBody>
          <a:bodyPr wrap="none" rtlCol="0">
            <a:spAutoFit/>
          </a:bodyPr>
          <a:lstStyle/>
          <a:p>
            <a:pPr>
              <a:lnSpc>
                <a:spcPct val="150000"/>
              </a:lnSpc>
            </a:pPr>
            <a:r>
              <a:rPr lang="es-PR" dirty="0" smtClean="0"/>
              <a:t>¿Cuántos saltos debe dar el sapo para llegar a la mosca?</a:t>
            </a:r>
          </a:p>
          <a:p>
            <a:pPr>
              <a:lnSpc>
                <a:spcPct val="150000"/>
              </a:lnSpc>
            </a:pPr>
            <a:r>
              <a:rPr lang="es-PR" dirty="0" smtClean="0"/>
              <a:t>___________________</a:t>
            </a:r>
            <a:endParaRPr lang="es-PR" dirty="0"/>
          </a:p>
        </p:txBody>
      </p:sp>
      <p:pic>
        <p:nvPicPr>
          <p:cNvPr id="9" name="Picture 8"/>
          <p:cNvPicPr>
            <a:picLocks noChangeAspect="1"/>
          </p:cNvPicPr>
          <p:nvPr/>
        </p:nvPicPr>
        <p:blipFill rotWithShape="1">
          <a:blip r:embed="rId7">
            <a:extLst>
              <a:ext uri="{BEBA8EAE-BF5A-486C-A8C5-ECC9F3942E4B}">
                <a14:imgProps xmlns:a14="http://schemas.microsoft.com/office/drawing/2010/main">
                  <a14:imgLayer r:embed="rId8">
                    <a14:imgEffect>
                      <a14:backgroundRemoval t="9910" b="89790" l="4070" r="51550"/>
                    </a14:imgEffect>
                  </a14:imgLayer>
                </a14:imgProps>
              </a:ext>
            </a:extLst>
          </a:blip>
          <a:srcRect l="3559" t="30999" r="48449" b="14619"/>
          <a:stretch/>
        </p:blipFill>
        <p:spPr>
          <a:xfrm>
            <a:off x="6849904" y="2111061"/>
            <a:ext cx="938437" cy="800688"/>
          </a:xfrm>
          <a:prstGeom prst="rect">
            <a:avLst/>
          </a:prstGeom>
        </p:spPr>
      </p:pic>
      <p:sp>
        <p:nvSpPr>
          <p:cNvPr id="11" name="TextBox 10"/>
          <p:cNvSpPr txBox="1"/>
          <p:nvPr/>
        </p:nvSpPr>
        <p:spPr>
          <a:xfrm>
            <a:off x="1087474" y="5488156"/>
            <a:ext cx="5398401" cy="923330"/>
          </a:xfrm>
          <a:prstGeom prst="rect">
            <a:avLst/>
          </a:prstGeom>
          <a:noFill/>
        </p:spPr>
        <p:txBody>
          <a:bodyPr wrap="none" rtlCol="0">
            <a:spAutoFit/>
          </a:bodyPr>
          <a:lstStyle/>
          <a:p>
            <a:pPr>
              <a:lnSpc>
                <a:spcPct val="150000"/>
              </a:lnSpc>
            </a:pPr>
            <a:r>
              <a:rPr lang="es-PR" dirty="0" smtClean="0"/>
              <a:t>¿Cuántos saltos debe dar el sapo para llegar a la </a:t>
            </a:r>
            <a:r>
              <a:rPr lang="es-PR" dirty="0" err="1" smtClean="0"/>
              <a:t>sapita</a:t>
            </a:r>
            <a:r>
              <a:rPr lang="es-PR" dirty="0" smtClean="0"/>
              <a:t>?</a:t>
            </a:r>
          </a:p>
          <a:p>
            <a:pPr>
              <a:lnSpc>
                <a:spcPct val="150000"/>
              </a:lnSpc>
            </a:pPr>
            <a:r>
              <a:rPr lang="es-PR" dirty="0" smtClean="0"/>
              <a:t>___________________</a:t>
            </a:r>
            <a:endParaRPr lang="es-PR" dirty="0"/>
          </a:p>
        </p:txBody>
      </p:sp>
      <p:sp>
        <p:nvSpPr>
          <p:cNvPr id="12" name="TextBox 11"/>
          <p:cNvSpPr txBox="1"/>
          <p:nvPr/>
        </p:nvSpPr>
        <p:spPr>
          <a:xfrm>
            <a:off x="6022386" y="4467002"/>
            <a:ext cx="5293500" cy="923330"/>
          </a:xfrm>
          <a:prstGeom prst="rect">
            <a:avLst/>
          </a:prstGeom>
          <a:noFill/>
        </p:spPr>
        <p:txBody>
          <a:bodyPr wrap="none" rtlCol="0">
            <a:spAutoFit/>
          </a:bodyPr>
          <a:lstStyle/>
          <a:p>
            <a:pPr>
              <a:lnSpc>
                <a:spcPct val="150000"/>
              </a:lnSpc>
            </a:pPr>
            <a:r>
              <a:rPr lang="es-PR" dirty="0" smtClean="0"/>
              <a:t>¿Cuántos saltos debe dar el sapo para llegar a su casa?</a:t>
            </a:r>
          </a:p>
          <a:p>
            <a:pPr>
              <a:lnSpc>
                <a:spcPct val="150000"/>
              </a:lnSpc>
            </a:pPr>
            <a:r>
              <a:rPr lang="es-PR" dirty="0" smtClean="0"/>
              <a:t>___________________</a:t>
            </a:r>
            <a:endParaRPr lang="es-PR" dirty="0"/>
          </a:p>
        </p:txBody>
      </p:sp>
      <p:pic>
        <p:nvPicPr>
          <p:cNvPr id="13" name="Picture 12"/>
          <p:cNvPicPr>
            <a:picLocks noChangeAspect="1"/>
          </p:cNvPicPr>
          <p:nvPr/>
        </p:nvPicPr>
        <p:blipFill>
          <a:blip r:embed="rId9">
            <a:extLst>
              <a:ext uri="{BEBA8EAE-BF5A-486C-A8C5-ECC9F3942E4B}">
                <a14:imgProps xmlns:a14="http://schemas.microsoft.com/office/drawing/2010/main">
                  <a14:imgLayer r:embed="rId10">
                    <a14:imgEffect>
                      <a14:backgroundRemoval t="885" b="100000" l="0" r="100000"/>
                    </a14:imgEffect>
                  </a14:imgLayer>
                </a14:imgProps>
              </a:ext>
            </a:extLst>
          </a:blip>
          <a:stretch>
            <a:fillRect/>
          </a:stretch>
        </p:blipFill>
        <p:spPr>
          <a:xfrm>
            <a:off x="9663962" y="2189123"/>
            <a:ext cx="1096838" cy="737754"/>
          </a:xfrm>
          <a:prstGeom prst="rect">
            <a:avLst/>
          </a:prstGeom>
        </p:spPr>
      </p:pic>
      <p:pic>
        <p:nvPicPr>
          <p:cNvPr id="17" name="Picture 16">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18" name="Picture 17">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19" name="Picture 18">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370559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PR" sz="2400" dirty="0" smtClean="0">
                <a:solidFill>
                  <a:srgbClr val="00B050"/>
                </a:solidFill>
              </a:rPr>
              <a:t>Escribe los siguientes números en notación desarrollada y busca su valor posicional.</a:t>
            </a:r>
            <a:endParaRPr lang="es-PR" sz="2400" dirty="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20404776"/>
              </p:ext>
            </p:extLst>
          </p:nvPr>
        </p:nvGraphicFramePr>
        <p:xfrm>
          <a:off x="838200" y="1818404"/>
          <a:ext cx="10515600" cy="3542004"/>
        </p:xfrm>
        <a:graphic>
          <a:graphicData uri="http://schemas.openxmlformats.org/drawingml/2006/table">
            <a:tbl>
              <a:tblPr firstRow="1" bandRow="1">
                <a:tableStyleId>{BC89EF96-8CEA-46FF-86C4-4CE0E7609802}</a:tableStyleId>
              </a:tblPr>
              <a:tblGrid>
                <a:gridCol w="1526980"/>
                <a:gridCol w="1370855"/>
                <a:gridCol w="1370855"/>
                <a:gridCol w="1370855"/>
                <a:gridCol w="1370855"/>
                <a:gridCol w="876300"/>
                <a:gridCol w="876300"/>
                <a:gridCol w="876300"/>
                <a:gridCol w="876300"/>
              </a:tblGrid>
              <a:tr h="393556">
                <a:tc>
                  <a:txBody>
                    <a:bodyPr/>
                    <a:lstStyle/>
                    <a:p>
                      <a:pPr algn="ctr"/>
                      <a:r>
                        <a:rPr lang="es-PR" dirty="0" smtClean="0">
                          <a:solidFill>
                            <a:srgbClr val="7030A0"/>
                          </a:solidFill>
                        </a:rPr>
                        <a:t>Número</a:t>
                      </a:r>
                      <a:endParaRPr lang="es-PR" dirty="0">
                        <a:solidFill>
                          <a:srgbClr val="7030A0"/>
                        </a:solidFill>
                        <a:latin typeface="Comic Sans MS" panose="030F0702030302020204" pitchFamily="66" charset="0"/>
                      </a:endParaRPr>
                    </a:p>
                  </a:txBody>
                  <a:tcPr/>
                </a:tc>
                <a:tc gridSpan="4">
                  <a:txBody>
                    <a:bodyPr/>
                    <a:lstStyle/>
                    <a:p>
                      <a:pPr algn="ctr"/>
                      <a:r>
                        <a:rPr lang="es-PR" dirty="0" smtClean="0">
                          <a:solidFill>
                            <a:srgbClr val="00B0F0"/>
                          </a:solidFill>
                        </a:rPr>
                        <a:t>Notación Desarrollada</a:t>
                      </a:r>
                      <a:endParaRPr lang="es-PR" dirty="0">
                        <a:solidFill>
                          <a:srgbClr val="00B0F0"/>
                        </a:solidFill>
                        <a:latin typeface="Comic Sans MS" panose="030F0702030302020204" pitchFamily="66" charset="0"/>
                      </a:endParaRPr>
                    </a:p>
                  </a:txBody>
                  <a:tcPr/>
                </a:tc>
                <a:tc hMerge="1">
                  <a:txBody>
                    <a:bodyPr/>
                    <a:lstStyle/>
                    <a:p>
                      <a:endParaRPr lang="es-PR"/>
                    </a:p>
                  </a:txBody>
                  <a:tcPr/>
                </a:tc>
                <a:tc hMerge="1">
                  <a:txBody>
                    <a:bodyPr/>
                    <a:lstStyle/>
                    <a:p>
                      <a:endParaRPr lang="es-PR"/>
                    </a:p>
                  </a:txBody>
                  <a:tcPr/>
                </a:tc>
                <a:tc hMerge="1">
                  <a:txBody>
                    <a:bodyPr/>
                    <a:lstStyle/>
                    <a:p>
                      <a:endParaRPr lang="es-PR"/>
                    </a:p>
                  </a:txBody>
                  <a:tcPr/>
                </a:tc>
                <a:tc gridSpan="4">
                  <a:txBody>
                    <a:bodyPr/>
                    <a:lstStyle/>
                    <a:p>
                      <a:pPr algn="ctr"/>
                      <a:r>
                        <a:rPr lang="es-PR" dirty="0" smtClean="0">
                          <a:solidFill>
                            <a:srgbClr val="FF0000"/>
                          </a:solidFill>
                        </a:rPr>
                        <a:t>Valor Posicional </a:t>
                      </a:r>
                      <a:endParaRPr lang="es-PR" dirty="0">
                        <a:solidFill>
                          <a:srgbClr val="FF0000"/>
                        </a:solidFill>
                        <a:latin typeface="Comic Sans MS" panose="030F0702030302020204" pitchFamily="66" charset="0"/>
                      </a:endParaRPr>
                    </a:p>
                  </a:txBody>
                  <a:tcPr/>
                </a:tc>
                <a:tc hMerge="1">
                  <a:txBody>
                    <a:bodyPr/>
                    <a:lstStyle/>
                    <a:p>
                      <a:endParaRPr lang="es-PR"/>
                    </a:p>
                  </a:txBody>
                  <a:tcPr/>
                </a:tc>
                <a:tc hMerge="1">
                  <a:txBody>
                    <a:bodyPr/>
                    <a:lstStyle/>
                    <a:p>
                      <a:endParaRPr lang="es-PR"/>
                    </a:p>
                  </a:txBody>
                  <a:tcPr/>
                </a:tc>
                <a:tc hMerge="1">
                  <a:txBody>
                    <a:bodyPr/>
                    <a:lstStyle/>
                    <a:p>
                      <a:endParaRPr lang="es-PR"/>
                    </a:p>
                  </a:txBody>
                  <a:tcPr/>
                </a:tc>
              </a:tr>
              <a:tr h="393556">
                <a:tc>
                  <a:txBody>
                    <a:bodyPr/>
                    <a:lstStyle/>
                    <a:p>
                      <a:pPr algn="ctr"/>
                      <a:r>
                        <a:rPr lang="es-PR" dirty="0" smtClean="0"/>
                        <a:t>1218</a:t>
                      </a:r>
                      <a:endParaRPr lang="es-PR" dirty="0"/>
                    </a:p>
                  </a:txBody>
                  <a:tcPr/>
                </a:tc>
                <a:tc>
                  <a:txBody>
                    <a:bodyPr/>
                    <a:lstStyle/>
                    <a:p>
                      <a:pPr algn="ctr"/>
                      <a:r>
                        <a:rPr lang="es-PR" dirty="0" smtClean="0"/>
                        <a:t>1000</a:t>
                      </a:r>
                      <a:endParaRPr lang="es-PR" dirty="0"/>
                    </a:p>
                  </a:txBody>
                  <a:tcPr/>
                </a:tc>
                <a:tc>
                  <a:txBody>
                    <a:bodyPr/>
                    <a:lstStyle/>
                    <a:p>
                      <a:pPr algn="ctr"/>
                      <a:r>
                        <a:rPr lang="es-PR" dirty="0" smtClean="0"/>
                        <a:t>200</a:t>
                      </a:r>
                      <a:endParaRPr lang="es-PR" dirty="0"/>
                    </a:p>
                  </a:txBody>
                  <a:tcPr/>
                </a:tc>
                <a:tc>
                  <a:txBody>
                    <a:bodyPr/>
                    <a:lstStyle/>
                    <a:p>
                      <a:pPr algn="ctr"/>
                      <a:r>
                        <a:rPr lang="es-PR" dirty="0" smtClean="0"/>
                        <a:t>10</a:t>
                      </a:r>
                      <a:endParaRPr lang="es-PR" dirty="0"/>
                    </a:p>
                  </a:txBody>
                  <a:tcPr/>
                </a:tc>
                <a:tc>
                  <a:txBody>
                    <a:bodyPr/>
                    <a:lstStyle/>
                    <a:p>
                      <a:pPr algn="ctr"/>
                      <a:r>
                        <a:rPr lang="es-PR" dirty="0" smtClean="0"/>
                        <a:t>8</a:t>
                      </a:r>
                      <a:endParaRPr lang="es-PR" dirty="0"/>
                    </a:p>
                  </a:txBody>
                  <a:tcPr/>
                </a:tc>
                <a:tc>
                  <a:txBody>
                    <a:bodyPr/>
                    <a:lstStyle/>
                    <a:p>
                      <a:pPr algn="ctr"/>
                      <a:r>
                        <a:rPr lang="es-PR" dirty="0" smtClean="0"/>
                        <a:t>1 CM</a:t>
                      </a:r>
                      <a:endParaRPr lang="es-PR" dirty="0"/>
                    </a:p>
                  </a:txBody>
                  <a:tcPr/>
                </a:tc>
                <a:tc>
                  <a:txBody>
                    <a:bodyPr/>
                    <a:lstStyle/>
                    <a:p>
                      <a:pPr algn="ctr"/>
                      <a:r>
                        <a:rPr lang="es-PR" dirty="0" smtClean="0"/>
                        <a:t>2 C</a:t>
                      </a:r>
                      <a:endParaRPr lang="es-PR" dirty="0"/>
                    </a:p>
                  </a:txBody>
                  <a:tcPr/>
                </a:tc>
                <a:tc>
                  <a:txBody>
                    <a:bodyPr/>
                    <a:lstStyle/>
                    <a:p>
                      <a:pPr algn="ctr"/>
                      <a:r>
                        <a:rPr lang="es-PR" dirty="0" smtClean="0"/>
                        <a:t>1 D</a:t>
                      </a:r>
                      <a:endParaRPr lang="es-PR" dirty="0"/>
                    </a:p>
                  </a:txBody>
                  <a:tcPr/>
                </a:tc>
                <a:tc>
                  <a:txBody>
                    <a:bodyPr/>
                    <a:lstStyle/>
                    <a:p>
                      <a:pPr algn="ctr"/>
                      <a:r>
                        <a:rPr lang="es-PR" dirty="0" smtClean="0"/>
                        <a:t>8U</a:t>
                      </a:r>
                      <a:endParaRPr lang="es-PR" dirty="0"/>
                    </a:p>
                  </a:txBody>
                  <a:tcPr/>
                </a:tc>
              </a:tr>
              <a:tr h="393556">
                <a:tc>
                  <a:txBody>
                    <a:bodyPr/>
                    <a:lstStyle/>
                    <a:p>
                      <a:pPr algn="ctr"/>
                      <a:r>
                        <a:rPr lang="es-PR" dirty="0" smtClean="0"/>
                        <a:t>2063</a:t>
                      </a: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r>
              <a:tr h="393556">
                <a:tc>
                  <a:txBody>
                    <a:bodyPr/>
                    <a:lstStyle/>
                    <a:p>
                      <a:pPr algn="ctr"/>
                      <a:r>
                        <a:rPr lang="es-PR" dirty="0" smtClean="0"/>
                        <a:t>7985</a:t>
                      </a: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r>
              <a:tr h="393556">
                <a:tc>
                  <a:txBody>
                    <a:bodyPr/>
                    <a:lstStyle/>
                    <a:p>
                      <a:pPr algn="ctr"/>
                      <a:r>
                        <a:rPr lang="es-PR" dirty="0" smtClean="0"/>
                        <a:t>0349</a:t>
                      </a: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r>
              <a:tr h="393556">
                <a:tc>
                  <a:txBody>
                    <a:bodyPr/>
                    <a:lstStyle/>
                    <a:p>
                      <a:pPr algn="ctr"/>
                      <a:r>
                        <a:rPr lang="es-PR" dirty="0" smtClean="0"/>
                        <a:t>9851</a:t>
                      </a: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r>
              <a:tr h="393556">
                <a:tc>
                  <a:txBody>
                    <a:bodyPr/>
                    <a:lstStyle/>
                    <a:p>
                      <a:pPr algn="ctr"/>
                      <a:r>
                        <a:rPr lang="es-PR" dirty="0" smtClean="0"/>
                        <a:t>3497</a:t>
                      </a: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r>
              <a:tr h="393556">
                <a:tc>
                  <a:txBody>
                    <a:bodyPr/>
                    <a:lstStyle/>
                    <a:p>
                      <a:pPr algn="ctr"/>
                      <a:r>
                        <a:rPr lang="es-PR" dirty="0" smtClean="0"/>
                        <a:t>6520</a:t>
                      </a: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r>
              <a:tr h="393556">
                <a:tc>
                  <a:txBody>
                    <a:bodyPr/>
                    <a:lstStyle/>
                    <a:p>
                      <a:pPr algn="ctr"/>
                      <a:r>
                        <a:rPr lang="es-PR" dirty="0" smtClean="0"/>
                        <a:t>8702</a:t>
                      </a: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c>
                  <a:txBody>
                    <a:bodyPr/>
                    <a:lstStyle/>
                    <a:p>
                      <a:pPr algn="ctr"/>
                      <a:endParaRPr lang="es-PR" dirty="0"/>
                    </a:p>
                  </a:txBody>
                  <a:tcPr/>
                </a:tc>
              </a:tr>
            </a:tbl>
          </a:graphicData>
        </a:graphic>
      </p:graphicFrame>
      <p:pic>
        <p:nvPicPr>
          <p:cNvPr id="4" name="Picture 3"/>
          <p:cNvPicPr>
            <a:picLocks noChangeAspect="1"/>
          </p:cNvPicPr>
          <p:nvPr/>
        </p:nvPicPr>
        <p:blipFill>
          <a:blip r:embed="rId2"/>
          <a:stretch>
            <a:fillRect/>
          </a:stretch>
        </p:blipFill>
        <p:spPr>
          <a:xfrm>
            <a:off x="6238009" y="5440762"/>
            <a:ext cx="1477109" cy="1228954"/>
          </a:xfrm>
          <a:prstGeom prst="rect">
            <a:avLst/>
          </a:prstGeom>
        </p:spPr>
      </p:pic>
      <p:pic>
        <p:nvPicPr>
          <p:cNvPr id="9" name="Picture 8"/>
          <p:cNvPicPr>
            <a:picLocks noChangeAspect="1"/>
          </p:cNvPicPr>
          <p:nvPr/>
        </p:nvPicPr>
        <p:blipFill>
          <a:blip r:embed="rId2"/>
          <a:stretch>
            <a:fillRect/>
          </a:stretch>
        </p:blipFill>
        <p:spPr>
          <a:xfrm flipH="1">
            <a:off x="589548" y="5467350"/>
            <a:ext cx="1477109" cy="1228954"/>
          </a:xfrm>
          <a:prstGeom prst="rect">
            <a:avLst/>
          </a:prstGeom>
        </p:spPr>
      </p:pic>
      <p:pic>
        <p:nvPicPr>
          <p:cNvPr id="10" name="Picture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11" name="Picture 1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12" name="Picture 1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2883487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5054"/>
          </a:xfrm>
        </p:spPr>
        <p:txBody>
          <a:bodyPr>
            <a:normAutofit fontScale="90000"/>
          </a:bodyPr>
          <a:lstStyle/>
          <a:p>
            <a:pPr algn="ctr"/>
            <a:r>
              <a:rPr lang="es-PR" sz="2800" dirty="0" smtClean="0"/>
              <a:t>¿Qué come cada uno de estos animales?</a:t>
            </a:r>
            <a:endParaRPr lang="es-PR" sz="2800" dirty="0"/>
          </a:p>
        </p:txBody>
      </p:sp>
      <p:sp>
        <p:nvSpPr>
          <p:cNvPr id="3" name="Title 1"/>
          <p:cNvSpPr txBox="1">
            <a:spLocks/>
          </p:cNvSpPr>
          <p:nvPr/>
        </p:nvSpPr>
        <p:spPr>
          <a:xfrm>
            <a:off x="990600" y="830180"/>
            <a:ext cx="10515600" cy="46505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R" sz="2400" dirty="0" smtClean="0">
                <a:latin typeface="+mn-lt"/>
              </a:rPr>
              <a:t>Une las unidades, decenas, centenas y/o millares y sabrás que come cada uno</a:t>
            </a:r>
            <a:r>
              <a:rPr lang="es-PR" sz="2400" dirty="0" smtClean="0"/>
              <a:t>. </a:t>
            </a:r>
            <a:endParaRPr lang="es-PR" sz="2400" dirty="0"/>
          </a:p>
        </p:txBody>
      </p:sp>
      <p:sp>
        <p:nvSpPr>
          <p:cNvPr id="7" name="TextBox 6"/>
          <p:cNvSpPr txBox="1"/>
          <p:nvPr/>
        </p:nvSpPr>
        <p:spPr>
          <a:xfrm>
            <a:off x="9665347" y="3087273"/>
            <a:ext cx="2305439" cy="369332"/>
          </a:xfrm>
          <a:prstGeom prst="rect">
            <a:avLst/>
          </a:prstGeom>
          <a:noFill/>
        </p:spPr>
        <p:txBody>
          <a:bodyPr wrap="none" rtlCol="0">
            <a:spAutoFit/>
          </a:bodyPr>
          <a:lstStyle/>
          <a:p>
            <a:r>
              <a:rPr lang="es-PR" dirty="0" smtClean="0">
                <a:solidFill>
                  <a:srgbClr val="FF0000"/>
                </a:solidFill>
              </a:rPr>
              <a:t>3-</a:t>
            </a:r>
            <a:r>
              <a:rPr lang="es-PR" dirty="0" smtClean="0"/>
              <a:t> 0CM, 1C, 2D, 5U </a:t>
            </a:r>
            <a:endParaRPr lang="es-PR" dirty="0"/>
          </a:p>
        </p:txBody>
      </p:sp>
      <p:sp>
        <p:nvSpPr>
          <p:cNvPr id="8" name="TextBox 7"/>
          <p:cNvSpPr txBox="1"/>
          <p:nvPr/>
        </p:nvSpPr>
        <p:spPr>
          <a:xfrm>
            <a:off x="693800" y="5520746"/>
            <a:ext cx="1016625" cy="369332"/>
          </a:xfrm>
          <a:prstGeom prst="rect">
            <a:avLst/>
          </a:prstGeom>
          <a:noFill/>
        </p:spPr>
        <p:txBody>
          <a:bodyPr wrap="none" rtlCol="0">
            <a:spAutoFit/>
          </a:bodyPr>
          <a:lstStyle/>
          <a:p>
            <a:r>
              <a:rPr lang="es-PR" dirty="0" smtClean="0">
                <a:solidFill>
                  <a:srgbClr val="00B050"/>
                </a:solidFill>
              </a:rPr>
              <a:t>C-</a:t>
            </a:r>
            <a:r>
              <a:rPr lang="es-PR" dirty="0" smtClean="0"/>
              <a:t> 0125</a:t>
            </a:r>
            <a:endParaRPr lang="es-PR" dirty="0"/>
          </a:p>
        </p:txBody>
      </p:sp>
      <p:sp>
        <p:nvSpPr>
          <p:cNvPr id="10" name="TextBox 9"/>
          <p:cNvSpPr txBox="1"/>
          <p:nvPr/>
        </p:nvSpPr>
        <p:spPr>
          <a:xfrm>
            <a:off x="7843637" y="3083840"/>
            <a:ext cx="1059906" cy="369332"/>
          </a:xfrm>
          <a:prstGeom prst="rect">
            <a:avLst/>
          </a:prstGeom>
          <a:noFill/>
        </p:spPr>
        <p:txBody>
          <a:bodyPr wrap="none" rtlCol="0">
            <a:spAutoFit/>
          </a:bodyPr>
          <a:lstStyle/>
          <a:p>
            <a:r>
              <a:rPr lang="es-PR" dirty="0" smtClean="0">
                <a:solidFill>
                  <a:srgbClr val="00B050"/>
                </a:solidFill>
              </a:rPr>
              <a:t>B-</a:t>
            </a:r>
            <a:r>
              <a:rPr lang="es-PR" dirty="0" smtClean="0"/>
              <a:t> 9430</a:t>
            </a:r>
            <a:endParaRPr lang="es-PR" dirty="0"/>
          </a:p>
        </p:txBody>
      </p:sp>
      <p:sp>
        <p:nvSpPr>
          <p:cNvPr id="12" name="TextBox 11"/>
          <p:cNvSpPr txBox="1"/>
          <p:nvPr/>
        </p:nvSpPr>
        <p:spPr>
          <a:xfrm>
            <a:off x="304374" y="2966884"/>
            <a:ext cx="2236510" cy="369332"/>
          </a:xfrm>
          <a:prstGeom prst="rect">
            <a:avLst/>
          </a:prstGeom>
          <a:noFill/>
        </p:spPr>
        <p:txBody>
          <a:bodyPr wrap="none" rtlCol="0">
            <a:spAutoFit/>
          </a:bodyPr>
          <a:lstStyle/>
          <a:p>
            <a:r>
              <a:rPr lang="es-PR" dirty="0" smtClean="0">
                <a:solidFill>
                  <a:srgbClr val="FF0000"/>
                </a:solidFill>
              </a:rPr>
              <a:t>1-</a:t>
            </a:r>
            <a:r>
              <a:rPr lang="es-PR" dirty="0" smtClean="0"/>
              <a:t> 9CM, 4C, 3D, 0U</a:t>
            </a:r>
            <a:endParaRPr lang="es-PR" dirty="0"/>
          </a:p>
        </p:txBody>
      </p:sp>
      <p:sp>
        <p:nvSpPr>
          <p:cNvPr id="17" name="TextBox 16"/>
          <p:cNvSpPr txBox="1"/>
          <p:nvPr/>
        </p:nvSpPr>
        <p:spPr>
          <a:xfrm>
            <a:off x="2815956" y="2945230"/>
            <a:ext cx="1082348" cy="369332"/>
          </a:xfrm>
          <a:prstGeom prst="rect">
            <a:avLst/>
          </a:prstGeom>
          <a:noFill/>
        </p:spPr>
        <p:txBody>
          <a:bodyPr wrap="none" rtlCol="0">
            <a:spAutoFit/>
          </a:bodyPr>
          <a:lstStyle/>
          <a:p>
            <a:r>
              <a:rPr lang="es-PR" dirty="0" smtClean="0">
                <a:solidFill>
                  <a:srgbClr val="00B050"/>
                </a:solidFill>
              </a:rPr>
              <a:t>A-</a:t>
            </a:r>
            <a:r>
              <a:rPr lang="es-PR" dirty="0" smtClean="0"/>
              <a:t> 3259</a:t>
            </a:r>
            <a:endParaRPr lang="es-PR" dirty="0"/>
          </a:p>
        </p:txBody>
      </p:sp>
      <p:sp>
        <p:nvSpPr>
          <p:cNvPr id="18" name="TextBox 17"/>
          <p:cNvSpPr txBox="1"/>
          <p:nvPr/>
        </p:nvSpPr>
        <p:spPr>
          <a:xfrm>
            <a:off x="2576750" y="5617977"/>
            <a:ext cx="2273379" cy="369332"/>
          </a:xfrm>
          <a:prstGeom prst="rect">
            <a:avLst/>
          </a:prstGeom>
          <a:noFill/>
        </p:spPr>
        <p:txBody>
          <a:bodyPr wrap="none" rtlCol="0">
            <a:spAutoFit/>
          </a:bodyPr>
          <a:lstStyle/>
          <a:p>
            <a:r>
              <a:rPr lang="es-PR" dirty="0" smtClean="0">
                <a:solidFill>
                  <a:srgbClr val="FF0000"/>
                </a:solidFill>
              </a:rPr>
              <a:t>4- </a:t>
            </a:r>
            <a:r>
              <a:rPr lang="es-PR" dirty="0" smtClean="0"/>
              <a:t>3CM, 2C, 5D, 9U</a:t>
            </a:r>
            <a:endParaRPr lang="es-PR" dirty="0"/>
          </a:p>
        </p:txBody>
      </p:sp>
      <p:sp>
        <p:nvSpPr>
          <p:cNvPr id="22" name="TextBox 21"/>
          <p:cNvSpPr txBox="1"/>
          <p:nvPr/>
        </p:nvSpPr>
        <p:spPr>
          <a:xfrm>
            <a:off x="7982586" y="5481173"/>
            <a:ext cx="1021433" cy="369332"/>
          </a:xfrm>
          <a:prstGeom prst="rect">
            <a:avLst/>
          </a:prstGeom>
          <a:noFill/>
        </p:spPr>
        <p:txBody>
          <a:bodyPr wrap="none" rtlCol="0">
            <a:spAutoFit/>
          </a:bodyPr>
          <a:lstStyle/>
          <a:p>
            <a:r>
              <a:rPr lang="es-PR" dirty="0" smtClean="0">
                <a:solidFill>
                  <a:srgbClr val="00B050"/>
                </a:solidFill>
              </a:rPr>
              <a:t>E-</a:t>
            </a:r>
            <a:r>
              <a:rPr lang="es-PR" dirty="0" smtClean="0"/>
              <a:t> 8371</a:t>
            </a:r>
            <a:endParaRPr lang="es-PR" dirty="0"/>
          </a:p>
        </p:txBody>
      </p:sp>
      <p:sp>
        <p:nvSpPr>
          <p:cNvPr id="23" name="TextBox 22"/>
          <p:cNvSpPr txBox="1"/>
          <p:nvPr/>
        </p:nvSpPr>
        <p:spPr>
          <a:xfrm>
            <a:off x="5006878" y="3314562"/>
            <a:ext cx="2236510" cy="369332"/>
          </a:xfrm>
          <a:prstGeom prst="rect">
            <a:avLst/>
          </a:prstGeom>
          <a:noFill/>
        </p:spPr>
        <p:txBody>
          <a:bodyPr wrap="none" rtlCol="0">
            <a:spAutoFit/>
          </a:bodyPr>
          <a:lstStyle/>
          <a:p>
            <a:r>
              <a:rPr lang="es-PR" dirty="0" smtClean="0">
                <a:solidFill>
                  <a:srgbClr val="FF0000"/>
                </a:solidFill>
              </a:rPr>
              <a:t>2-</a:t>
            </a:r>
            <a:r>
              <a:rPr lang="es-PR" dirty="0" smtClean="0"/>
              <a:t> 8CM, 3C, 7D, 1U</a:t>
            </a:r>
            <a:endParaRPr lang="es-PR" dirty="0"/>
          </a:p>
        </p:txBody>
      </p:sp>
      <p:sp>
        <p:nvSpPr>
          <p:cNvPr id="29" name="TextBox 28"/>
          <p:cNvSpPr txBox="1"/>
          <p:nvPr/>
        </p:nvSpPr>
        <p:spPr>
          <a:xfrm>
            <a:off x="5725767" y="5471755"/>
            <a:ext cx="1080745" cy="369332"/>
          </a:xfrm>
          <a:prstGeom prst="rect">
            <a:avLst/>
          </a:prstGeom>
          <a:noFill/>
        </p:spPr>
        <p:txBody>
          <a:bodyPr wrap="none" rtlCol="0">
            <a:spAutoFit/>
          </a:bodyPr>
          <a:lstStyle/>
          <a:p>
            <a:r>
              <a:rPr lang="es-PR" dirty="0" smtClean="0">
                <a:solidFill>
                  <a:srgbClr val="00B050"/>
                </a:solidFill>
              </a:rPr>
              <a:t>D-</a:t>
            </a:r>
            <a:r>
              <a:rPr lang="es-PR" dirty="0" smtClean="0"/>
              <a:t> 4836</a:t>
            </a:r>
            <a:endParaRPr lang="es-PR" dirty="0"/>
          </a:p>
        </p:txBody>
      </p:sp>
      <p:sp>
        <p:nvSpPr>
          <p:cNvPr id="30" name="TextBox 29"/>
          <p:cNvSpPr txBox="1"/>
          <p:nvPr/>
        </p:nvSpPr>
        <p:spPr>
          <a:xfrm>
            <a:off x="9665347" y="5686993"/>
            <a:ext cx="2273379" cy="369332"/>
          </a:xfrm>
          <a:prstGeom prst="rect">
            <a:avLst/>
          </a:prstGeom>
          <a:noFill/>
        </p:spPr>
        <p:txBody>
          <a:bodyPr wrap="none" rtlCol="0">
            <a:spAutoFit/>
          </a:bodyPr>
          <a:lstStyle/>
          <a:p>
            <a:r>
              <a:rPr lang="es-PR" dirty="0" smtClean="0">
                <a:solidFill>
                  <a:srgbClr val="FF0000"/>
                </a:solidFill>
              </a:rPr>
              <a:t>5-</a:t>
            </a:r>
            <a:r>
              <a:rPr lang="es-PR" dirty="0" smtClean="0"/>
              <a:t> 4CM, 8C, 3D, 6U</a:t>
            </a:r>
            <a:endParaRPr lang="es-PR" dirty="0"/>
          </a:p>
        </p:txBody>
      </p:sp>
      <p:pic>
        <p:nvPicPr>
          <p:cNvPr id="33" name="Picture 3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8684" y="6150211"/>
            <a:ext cx="1155031" cy="708856"/>
          </a:xfrm>
          <a:prstGeom prst="rect">
            <a:avLst/>
          </a:prstGeom>
        </p:spPr>
      </p:pic>
      <p:pic>
        <p:nvPicPr>
          <p:cNvPr id="34" name="Picture 3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7583" y="6192146"/>
            <a:ext cx="1152144" cy="624987"/>
          </a:xfrm>
          <a:prstGeom prst="rect">
            <a:avLst/>
          </a:prstGeom>
        </p:spPr>
      </p:pic>
      <p:pic>
        <p:nvPicPr>
          <p:cNvPr id="35" name="Picture 3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04891" y="6165192"/>
            <a:ext cx="665246" cy="651941"/>
          </a:xfrm>
          <a:prstGeom prst="rect">
            <a:avLst/>
          </a:prstGeom>
        </p:spPr>
      </p:pic>
      <p:pic>
        <p:nvPicPr>
          <p:cNvPr id="14" name="Picture 13"/>
          <p:cNvPicPr>
            <a:picLocks noChangeAspect="1"/>
          </p:cNvPicPr>
          <p:nvPr/>
        </p:nvPicPr>
        <p:blipFill>
          <a:blip r:embed="rId8"/>
          <a:stretch>
            <a:fillRect/>
          </a:stretch>
        </p:blipFill>
        <p:spPr>
          <a:xfrm>
            <a:off x="535852" y="1731011"/>
            <a:ext cx="1623379" cy="1271647"/>
          </a:xfrm>
          <a:prstGeom prst="rect">
            <a:avLst/>
          </a:prstGeom>
        </p:spPr>
      </p:pic>
      <p:pic>
        <p:nvPicPr>
          <p:cNvPr id="37" name="Picture 36"/>
          <p:cNvPicPr>
            <a:picLocks noChangeAspect="1"/>
          </p:cNvPicPr>
          <p:nvPr/>
        </p:nvPicPr>
        <p:blipFill>
          <a:blip r:embed="rId9"/>
          <a:stretch>
            <a:fillRect/>
          </a:stretch>
        </p:blipFill>
        <p:spPr>
          <a:xfrm>
            <a:off x="7933467" y="2049618"/>
            <a:ext cx="1027196" cy="953040"/>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9822" y="3838537"/>
            <a:ext cx="1238250" cy="1714500"/>
          </a:xfrm>
          <a:prstGeom prst="rect">
            <a:avLst/>
          </a:prstGeom>
        </p:spPr>
      </p:pic>
      <p:pic>
        <p:nvPicPr>
          <p:cNvPr id="40" name="Picture 39"/>
          <p:cNvPicPr>
            <a:picLocks noChangeAspect="1"/>
          </p:cNvPicPr>
          <p:nvPr/>
        </p:nvPicPr>
        <p:blipFill>
          <a:blip r:embed="rId11"/>
          <a:stretch>
            <a:fillRect/>
          </a:stretch>
        </p:blipFill>
        <p:spPr>
          <a:xfrm>
            <a:off x="2631851" y="1965705"/>
            <a:ext cx="1450558" cy="1016939"/>
          </a:xfrm>
          <a:prstGeom prst="rect">
            <a:avLst/>
          </a:prstGeom>
        </p:spPr>
      </p:pic>
      <p:pic>
        <p:nvPicPr>
          <p:cNvPr id="42" name="Picture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5931" y="1575668"/>
            <a:ext cx="1404130" cy="1760548"/>
          </a:xfrm>
          <a:prstGeom prst="rect">
            <a:avLst/>
          </a:prstGeom>
        </p:spPr>
      </p:pic>
      <p:pic>
        <p:nvPicPr>
          <p:cNvPr id="43" name="Picture 4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47798" y="1592529"/>
            <a:ext cx="1394351" cy="1635797"/>
          </a:xfrm>
          <a:prstGeom prst="rect">
            <a:avLst/>
          </a:prstGeom>
        </p:spPr>
      </p:pic>
      <p:pic>
        <p:nvPicPr>
          <p:cNvPr id="44" name="Picture 43"/>
          <p:cNvPicPr>
            <a:picLocks noChangeAspect="1"/>
          </p:cNvPicPr>
          <p:nvPr/>
        </p:nvPicPr>
        <p:blipFill>
          <a:blip r:embed="rId14"/>
          <a:stretch>
            <a:fillRect/>
          </a:stretch>
        </p:blipFill>
        <p:spPr>
          <a:xfrm>
            <a:off x="727952" y="4076598"/>
            <a:ext cx="1156034" cy="1541379"/>
          </a:xfrm>
          <a:prstGeom prst="rect">
            <a:avLst/>
          </a:prstGeom>
        </p:spPr>
      </p:pic>
      <p:pic>
        <p:nvPicPr>
          <p:cNvPr id="46" name="Picture 4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95874" y="4470258"/>
            <a:ext cx="1582466" cy="1119796"/>
          </a:xfrm>
          <a:prstGeom prst="rect">
            <a:avLst/>
          </a:prstGeom>
        </p:spPr>
      </p:pic>
      <p:pic>
        <p:nvPicPr>
          <p:cNvPr id="48" name="Picture 4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73687" y="4015052"/>
            <a:ext cx="1231352" cy="1754677"/>
          </a:xfrm>
          <a:prstGeom prst="rect">
            <a:avLst/>
          </a:prstGeom>
        </p:spPr>
      </p:pic>
      <p:pic>
        <p:nvPicPr>
          <p:cNvPr id="49" name="Picture 4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19601" y="4145614"/>
            <a:ext cx="1295626" cy="1910711"/>
          </a:xfrm>
          <a:prstGeom prst="rect">
            <a:avLst/>
          </a:prstGeom>
        </p:spPr>
      </p:pic>
    </p:spTree>
    <p:extLst>
      <p:ext uri="{BB962C8B-B14F-4D97-AF65-F5344CB8AC3E}">
        <p14:creationId xmlns:p14="http://schemas.microsoft.com/office/powerpoint/2010/main" val="285772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PR" sz="3200" dirty="0" smtClean="0"/>
              <a:t>Completa los números que corresponden en cada caso.</a:t>
            </a:r>
            <a:endParaRPr lang="es-PR" sz="32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603" b="100000" l="725" r="100000"/>
                    </a14:imgEffect>
                  </a14:imgLayer>
                </a14:imgProps>
              </a:ext>
            </a:extLst>
          </a:blip>
          <a:stretch>
            <a:fillRect/>
          </a:stretch>
        </p:blipFill>
        <p:spPr>
          <a:xfrm>
            <a:off x="874806" y="2004666"/>
            <a:ext cx="4193988" cy="3376396"/>
          </a:xfrm>
          <a:prstGeom prst="rect">
            <a:avLst/>
          </a:prstGeom>
        </p:spPr>
      </p:pic>
      <p:sp>
        <p:nvSpPr>
          <p:cNvPr id="4" name="TextBox 3"/>
          <p:cNvSpPr txBox="1"/>
          <p:nvPr/>
        </p:nvSpPr>
        <p:spPr>
          <a:xfrm>
            <a:off x="3350083" y="4010891"/>
            <a:ext cx="290945" cy="369332"/>
          </a:xfrm>
          <a:prstGeom prst="rect">
            <a:avLst/>
          </a:prstGeom>
          <a:noFill/>
        </p:spPr>
        <p:txBody>
          <a:bodyPr wrap="square" rtlCol="0">
            <a:spAutoFit/>
          </a:bodyPr>
          <a:lstStyle/>
          <a:p>
            <a:r>
              <a:rPr lang="es-PR" dirty="0" smtClean="0"/>
              <a:t>1</a:t>
            </a:r>
            <a:endParaRPr lang="es-PR" dirty="0"/>
          </a:p>
        </p:txBody>
      </p:sp>
      <p:sp>
        <p:nvSpPr>
          <p:cNvPr id="5" name="TextBox 4"/>
          <p:cNvSpPr txBox="1"/>
          <p:nvPr/>
        </p:nvSpPr>
        <p:spPr>
          <a:xfrm>
            <a:off x="2431472" y="2389909"/>
            <a:ext cx="332509" cy="369332"/>
          </a:xfrm>
          <a:prstGeom prst="rect">
            <a:avLst/>
          </a:prstGeom>
          <a:noFill/>
        </p:spPr>
        <p:txBody>
          <a:bodyPr wrap="square" rtlCol="0">
            <a:spAutoFit/>
          </a:bodyPr>
          <a:lstStyle/>
          <a:p>
            <a:r>
              <a:rPr lang="es-PR" dirty="0" smtClean="0"/>
              <a:t>5</a:t>
            </a:r>
            <a:endParaRPr lang="es-PR" dirty="0"/>
          </a:p>
        </p:txBody>
      </p:sp>
      <p:sp>
        <p:nvSpPr>
          <p:cNvPr id="6" name="TextBox 5"/>
          <p:cNvSpPr txBox="1"/>
          <p:nvPr/>
        </p:nvSpPr>
        <p:spPr>
          <a:xfrm>
            <a:off x="1771475" y="3548041"/>
            <a:ext cx="301686" cy="369332"/>
          </a:xfrm>
          <a:prstGeom prst="rect">
            <a:avLst/>
          </a:prstGeom>
          <a:noFill/>
        </p:spPr>
        <p:txBody>
          <a:bodyPr wrap="none" rtlCol="0">
            <a:spAutoFit/>
          </a:bodyPr>
          <a:lstStyle/>
          <a:p>
            <a:r>
              <a:rPr lang="es-PR" dirty="0" smtClean="0"/>
              <a:t>8</a:t>
            </a:r>
            <a:endParaRPr lang="es-PR" dirty="0"/>
          </a:p>
        </p:txBody>
      </p:sp>
      <p:sp>
        <p:nvSpPr>
          <p:cNvPr id="7" name="TextBox 6"/>
          <p:cNvSpPr txBox="1"/>
          <p:nvPr/>
        </p:nvSpPr>
        <p:spPr>
          <a:xfrm>
            <a:off x="1022106" y="4102039"/>
            <a:ext cx="488373" cy="369332"/>
          </a:xfrm>
          <a:prstGeom prst="rect">
            <a:avLst/>
          </a:prstGeom>
          <a:noFill/>
        </p:spPr>
        <p:txBody>
          <a:bodyPr wrap="square" rtlCol="0">
            <a:spAutoFit/>
          </a:bodyPr>
          <a:lstStyle/>
          <a:p>
            <a:r>
              <a:rPr lang="es-PR" dirty="0" smtClean="0"/>
              <a:t>11</a:t>
            </a:r>
            <a:endParaRPr lang="es-PR" dirty="0"/>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566" b="97092" l="3000" r="99000"/>
                    </a14:imgEffect>
                  </a14:imgLayer>
                </a14:imgProps>
              </a:ext>
            </a:extLst>
          </a:blip>
          <a:stretch>
            <a:fillRect/>
          </a:stretch>
        </p:blipFill>
        <p:spPr>
          <a:xfrm>
            <a:off x="6892637" y="1854323"/>
            <a:ext cx="3290454" cy="3677082"/>
          </a:xfrm>
          <a:prstGeom prst="rect">
            <a:avLst/>
          </a:prstGeom>
        </p:spPr>
      </p:pic>
      <p:sp>
        <p:nvSpPr>
          <p:cNvPr id="9" name="TextBox 8"/>
          <p:cNvSpPr txBox="1"/>
          <p:nvPr/>
        </p:nvSpPr>
        <p:spPr>
          <a:xfrm>
            <a:off x="8620991" y="3373766"/>
            <a:ext cx="301686" cy="369332"/>
          </a:xfrm>
          <a:prstGeom prst="rect">
            <a:avLst/>
          </a:prstGeom>
          <a:noFill/>
        </p:spPr>
        <p:txBody>
          <a:bodyPr wrap="none" rtlCol="0">
            <a:spAutoFit/>
          </a:bodyPr>
          <a:lstStyle/>
          <a:p>
            <a:r>
              <a:rPr lang="es-PR" dirty="0" smtClean="0"/>
              <a:t>1</a:t>
            </a:r>
            <a:endParaRPr lang="es-PR" dirty="0"/>
          </a:p>
        </p:txBody>
      </p:sp>
      <p:sp>
        <p:nvSpPr>
          <p:cNvPr id="10" name="TextBox 9"/>
          <p:cNvSpPr txBox="1"/>
          <p:nvPr/>
        </p:nvSpPr>
        <p:spPr>
          <a:xfrm>
            <a:off x="9071264" y="3917373"/>
            <a:ext cx="155863" cy="369332"/>
          </a:xfrm>
          <a:prstGeom prst="rect">
            <a:avLst/>
          </a:prstGeom>
          <a:noFill/>
        </p:spPr>
        <p:txBody>
          <a:bodyPr wrap="square" rtlCol="0">
            <a:spAutoFit/>
          </a:bodyPr>
          <a:lstStyle/>
          <a:p>
            <a:r>
              <a:rPr lang="es-PR" dirty="0" smtClean="0"/>
              <a:t>3</a:t>
            </a:r>
            <a:endParaRPr lang="es-PR" dirty="0"/>
          </a:p>
        </p:txBody>
      </p:sp>
      <p:sp>
        <p:nvSpPr>
          <p:cNvPr id="11" name="TextBox 10"/>
          <p:cNvSpPr txBox="1"/>
          <p:nvPr/>
        </p:nvSpPr>
        <p:spPr>
          <a:xfrm>
            <a:off x="8326233" y="3508198"/>
            <a:ext cx="301686" cy="369332"/>
          </a:xfrm>
          <a:prstGeom prst="rect">
            <a:avLst/>
          </a:prstGeom>
          <a:noFill/>
        </p:spPr>
        <p:txBody>
          <a:bodyPr wrap="none" rtlCol="0">
            <a:spAutoFit/>
          </a:bodyPr>
          <a:lstStyle/>
          <a:p>
            <a:r>
              <a:rPr lang="es-PR" dirty="0" smtClean="0"/>
              <a:t>6</a:t>
            </a:r>
            <a:endParaRPr lang="es-PR" dirty="0"/>
          </a:p>
        </p:txBody>
      </p:sp>
      <p:sp>
        <p:nvSpPr>
          <p:cNvPr id="12" name="TextBox 11"/>
          <p:cNvSpPr txBox="1"/>
          <p:nvPr/>
        </p:nvSpPr>
        <p:spPr>
          <a:xfrm>
            <a:off x="9549245" y="3323532"/>
            <a:ext cx="166254" cy="369332"/>
          </a:xfrm>
          <a:prstGeom prst="rect">
            <a:avLst/>
          </a:prstGeom>
          <a:noFill/>
        </p:spPr>
        <p:txBody>
          <a:bodyPr wrap="square" rtlCol="0">
            <a:spAutoFit/>
          </a:bodyPr>
          <a:lstStyle/>
          <a:p>
            <a:r>
              <a:rPr lang="es-PR" dirty="0" smtClean="0"/>
              <a:t>9</a:t>
            </a:r>
            <a:endParaRPr lang="es-PR" dirty="0"/>
          </a:p>
        </p:txBody>
      </p:sp>
      <p:sp>
        <p:nvSpPr>
          <p:cNvPr id="13" name="TextBox 12"/>
          <p:cNvSpPr txBox="1"/>
          <p:nvPr/>
        </p:nvSpPr>
        <p:spPr>
          <a:xfrm>
            <a:off x="8537864" y="4519801"/>
            <a:ext cx="418704" cy="369332"/>
          </a:xfrm>
          <a:prstGeom prst="rect">
            <a:avLst/>
          </a:prstGeom>
          <a:noFill/>
        </p:spPr>
        <p:txBody>
          <a:bodyPr wrap="none" rtlCol="0">
            <a:spAutoFit/>
          </a:bodyPr>
          <a:lstStyle/>
          <a:p>
            <a:r>
              <a:rPr lang="es-PR" dirty="0" smtClean="0"/>
              <a:t>12</a:t>
            </a:r>
            <a:endParaRPr lang="es-PR" dirty="0"/>
          </a:p>
        </p:txBody>
      </p:sp>
      <p:pic>
        <p:nvPicPr>
          <p:cNvPr id="17" name="Picture 16">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8684" y="6150211"/>
            <a:ext cx="1155031" cy="708856"/>
          </a:xfrm>
          <a:prstGeom prst="rect">
            <a:avLst/>
          </a:prstGeom>
        </p:spPr>
      </p:pic>
      <p:pic>
        <p:nvPicPr>
          <p:cNvPr id="18" name="Picture 17">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17583" y="6192146"/>
            <a:ext cx="1152144" cy="624987"/>
          </a:xfrm>
          <a:prstGeom prst="rect">
            <a:avLst/>
          </a:prstGeom>
        </p:spPr>
      </p:pic>
      <p:pic>
        <p:nvPicPr>
          <p:cNvPr id="19" name="Picture 18">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04891" y="6165192"/>
            <a:ext cx="665246" cy="651941"/>
          </a:xfrm>
          <a:prstGeom prst="rect">
            <a:avLst/>
          </a:prstGeom>
        </p:spPr>
      </p:pic>
    </p:spTree>
    <p:extLst>
      <p:ext uri="{BB962C8B-B14F-4D97-AF65-F5344CB8AC3E}">
        <p14:creationId xmlns:p14="http://schemas.microsoft.com/office/powerpoint/2010/main" val="2916270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amazonaws.com/bc.flashup.com/s3_252631_6450699_6003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7464" y="976745"/>
            <a:ext cx="8447809" cy="5036641"/>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 action="ppaction://hlinkshowjump?jump=lastslideviewed" highlightClick="1"/>
          </p:cNvPr>
          <p:cNvSpPr/>
          <p:nvPr/>
        </p:nvSpPr>
        <p:spPr>
          <a:xfrm>
            <a:off x="11419609" y="6013386"/>
            <a:ext cx="529936" cy="574450"/>
          </a:xfrm>
          <a:prstGeom prst="actionButtonRetur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R"/>
          </a:p>
        </p:txBody>
      </p:sp>
    </p:spTree>
    <p:extLst>
      <p:ext uri="{BB962C8B-B14F-4D97-AF65-F5344CB8AC3E}">
        <p14:creationId xmlns:p14="http://schemas.microsoft.com/office/powerpoint/2010/main" val="259709921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4" name="applause.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Return 4">
            <a:hlinkClick r:id="" action="ppaction://hlinkshowjump?jump=lastslideviewed" highlightClick="1"/>
          </p:cNvPr>
          <p:cNvSpPr/>
          <p:nvPr/>
        </p:nvSpPr>
        <p:spPr>
          <a:xfrm>
            <a:off x="11419609" y="6013386"/>
            <a:ext cx="529936" cy="574450"/>
          </a:xfrm>
          <a:prstGeom prst="actionButtonRetur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916" y="625642"/>
            <a:ext cx="7134086" cy="4608095"/>
          </a:xfrm>
          <a:prstGeom prst="rect">
            <a:avLst/>
          </a:prstGeom>
        </p:spPr>
      </p:pic>
      <p:sp>
        <p:nvSpPr>
          <p:cNvPr id="3" name="Rectangle 2"/>
          <p:cNvSpPr/>
          <p:nvPr/>
        </p:nvSpPr>
        <p:spPr>
          <a:xfrm>
            <a:off x="2481639" y="4760041"/>
            <a:ext cx="6603091" cy="1323439"/>
          </a:xfrm>
          <a:prstGeom prst="rect">
            <a:avLst/>
          </a:prstGeom>
          <a:noFill/>
        </p:spPr>
        <p:txBody>
          <a:bodyPr wrap="none" lIns="91440" tIns="45720" rIns="91440" bIns="45720">
            <a:spAutoFit/>
          </a:bodyPr>
          <a:lstStyle/>
          <a:p>
            <a:pPr algn="ctr"/>
            <a:r>
              <a:rPr lang="en-US" sz="8000" b="1" cap="none" spc="0"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Buen</a:t>
            </a:r>
            <a:r>
              <a:rPr lang="en-US" sz="80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8000" b="1" cap="none" spc="0"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trabajo</a:t>
            </a:r>
            <a:endParaRPr lang="en-US" sz="8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11267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Return 3">
            <a:hlinkClick r:id="" action="ppaction://hlinkshowjump?jump=lastslideviewed" highlightClick="1"/>
          </p:cNvPr>
          <p:cNvSpPr/>
          <p:nvPr/>
        </p:nvSpPr>
        <p:spPr>
          <a:xfrm>
            <a:off x="11419609" y="6013386"/>
            <a:ext cx="529936" cy="574450"/>
          </a:xfrm>
          <a:prstGeom prst="actionButtonRetur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36" y="1034715"/>
            <a:ext cx="3388895" cy="3388895"/>
          </a:xfrm>
          <a:prstGeom prst="rect">
            <a:avLst/>
          </a:prstGeom>
        </p:spPr>
      </p:pic>
      <p:sp>
        <p:nvSpPr>
          <p:cNvPr id="3" name="Rectangle 2"/>
          <p:cNvSpPr/>
          <p:nvPr/>
        </p:nvSpPr>
        <p:spPr>
          <a:xfrm>
            <a:off x="3328530" y="4723947"/>
            <a:ext cx="5202066" cy="923330"/>
          </a:xfrm>
          <a:prstGeom prst="rect">
            <a:avLst/>
          </a:prstGeom>
          <a:noFill/>
        </p:spPr>
        <p:txBody>
          <a:bodyPr wrap="none" lIns="91440" tIns="45720" rIns="91440" bIns="45720">
            <a:spAutoFit/>
          </a:bodyPr>
          <a:lstStyle/>
          <a:p>
            <a:pPr algn="ct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Trata</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otra</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vez</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461521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a:p>
        </p:txBody>
      </p:sp>
      <p:sp>
        <p:nvSpPr>
          <p:cNvPr id="3" name="Action Button: Return 2">
            <a:hlinkClick r:id="" action="ppaction://hlinkshowjump?jump=lastslideviewed" highlightClick="1"/>
          </p:cNvPr>
          <p:cNvSpPr/>
          <p:nvPr/>
        </p:nvSpPr>
        <p:spPr>
          <a:xfrm>
            <a:off x="11419609" y="6013386"/>
            <a:ext cx="529936" cy="574450"/>
          </a:xfrm>
          <a:prstGeom prst="actionButtonRetur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R"/>
          </a:p>
        </p:txBody>
      </p:sp>
    </p:spTree>
    <p:extLst>
      <p:ext uri="{BB962C8B-B14F-4D97-AF65-F5344CB8AC3E}">
        <p14:creationId xmlns:p14="http://schemas.microsoft.com/office/powerpoint/2010/main" val="103127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190011"/>
            <a:ext cx="10972800" cy="2514598"/>
          </a:xfrm>
        </p:spPr>
        <p:txBody>
          <a:bodyPr/>
          <a:lstStyle/>
          <a:p>
            <a:pPr marL="0" indent="0" algn="ctr">
              <a:buNone/>
            </a:pPr>
            <a:r>
              <a:rPr lang="es-PR" dirty="0"/>
              <a:t>Hola te doy la bienvenida a este modulo de enseñanza </a:t>
            </a:r>
            <a:r>
              <a:rPr lang="es-PR" dirty="0" smtClean="0"/>
              <a:t>sobre el valor posicional de los números en otras palabras te estaré presentando la unidad, decena centena y millar, </a:t>
            </a:r>
            <a:r>
              <a:rPr lang="es-PR" dirty="0"/>
              <a:t>espero que te ayude a entender mejor dicho material.</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106" y="342676"/>
            <a:ext cx="6581274" cy="2847335"/>
          </a:xfrm>
          <a:prstGeom prst="rect">
            <a:avLst/>
          </a:prstGeom>
        </p:spPr>
      </p:pic>
      <p:pic>
        <p:nvPicPr>
          <p:cNvPr id="10" name="Picture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11" name="Picture 1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12" name="Picture 1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3256528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solidFill>
                  <a:srgbClr val="FF0000"/>
                </a:solidFill>
              </a:rPr>
              <a:t>Justificación</a:t>
            </a:r>
            <a:endParaRPr lang="es-PR" dirty="0">
              <a:solidFill>
                <a:srgbClr val="FF0000"/>
              </a:solidFill>
            </a:endParaRPr>
          </a:p>
        </p:txBody>
      </p:sp>
      <p:sp>
        <p:nvSpPr>
          <p:cNvPr id="4" name="Content Placeholder 3"/>
          <p:cNvSpPr>
            <a:spLocks noGrp="1"/>
          </p:cNvSpPr>
          <p:nvPr>
            <p:ph idx="1"/>
          </p:nvPr>
        </p:nvSpPr>
        <p:spPr>
          <a:xfrm>
            <a:off x="609600" y="1600202"/>
            <a:ext cx="10972800" cy="3418608"/>
          </a:xfrm>
        </p:spPr>
        <p:txBody>
          <a:bodyPr/>
          <a:lstStyle/>
          <a:p>
            <a:pPr marL="0" indent="0">
              <a:buNone/>
            </a:pPr>
            <a:r>
              <a:rPr lang="es-PR" sz="2800" dirty="0"/>
              <a:t>Todo número tiene dos valores:</a:t>
            </a:r>
            <a:endParaRPr lang="en-US" sz="2800" dirty="0"/>
          </a:p>
          <a:p>
            <a:pPr marL="0" indent="0">
              <a:buNone/>
            </a:pPr>
            <a:r>
              <a:rPr lang="es-PR" sz="2800" b="1" dirty="0" smtClean="0"/>
              <a:t>	Valor </a:t>
            </a:r>
            <a:r>
              <a:rPr lang="es-PR" sz="2800" b="1" dirty="0"/>
              <a:t>por sí mismo</a:t>
            </a:r>
            <a:r>
              <a:rPr lang="es-PR" sz="2800" dirty="0"/>
              <a:t>: </a:t>
            </a:r>
            <a:r>
              <a:rPr lang="es-PR" sz="2800" dirty="0" smtClean="0"/>
              <a:t>Que </a:t>
            </a:r>
            <a:r>
              <a:rPr lang="es-PR" sz="2800" dirty="0"/>
              <a:t>es siempre el mismo valor esté donde esté colocada cada cifra. </a:t>
            </a:r>
            <a:endParaRPr lang="es-PR" sz="2800" dirty="0" smtClean="0"/>
          </a:p>
          <a:p>
            <a:pPr marL="0" indent="0">
              <a:buNone/>
            </a:pPr>
            <a:endParaRPr lang="en-US" sz="1800" dirty="0"/>
          </a:p>
          <a:p>
            <a:pPr marL="0" indent="0">
              <a:buNone/>
            </a:pPr>
            <a:r>
              <a:rPr lang="es-PR" sz="2800" b="1" dirty="0" smtClean="0"/>
              <a:t>	Valor </a:t>
            </a:r>
            <a:r>
              <a:rPr lang="es-PR" sz="2800" b="1" dirty="0"/>
              <a:t>de posición</a:t>
            </a:r>
            <a:r>
              <a:rPr lang="es-PR" sz="2800" dirty="0"/>
              <a:t>: </a:t>
            </a:r>
            <a:r>
              <a:rPr lang="es-PR" sz="2800" dirty="0" smtClean="0"/>
              <a:t>Que es </a:t>
            </a:r>
            <a:r>
              <a:rPr lang="es-PR" sz="2800" dirty="0"/>
              <a:t>el valor que tiene cada cifra de acuerdo al lugar que ocupa en la cantidad.</a:t>
            </a:r>
            <a:endParaRPr lang="en-US" sz="2800" dirty="0"/>
          </a:p>
          <a:p>
            <a:pPr marL="0" indent="0">
              <a:buNone/>
            </a:pPr>
            <a:endParaRPr lang="es-PR" sz="1600" dirty="0" smtClean="0"/>
          </a:p>
          <a:p>
            <a:pPr marL="0" indent="0">
              <a:buNone/>
            </a:pPr>
            <a:r>
              <a:rPr lang="es-PR" sz="2800" dirty="0" smtClean="0"/>
              <a:t>Es </a:t>
            </a:r>
            <a:r>
              <a:rPr lang="es-PR" sz="2800" dirty="0"/>
              <a:t>por esto </a:t>
            </a:r>
            <a:r>
              <a:rPr lang="es-PR" sz="2800" dirty="0" smtClean="0"/>
              <a:t>que es importante reconocer</a:t>
            </a:r>
            <a:r>
              <a:rPr lang="es-PR" sz="2800" dirty="0"/>
              <a:t>;</a:t>
            </a:r>
            <a:r>
              <a:rPr lang="es-PR" sz="2800" dirty="0" smtClean="0"/>
              <a:t> </a:t>
            </a:r>
            <a:r>
              <a:rPr lang="es-PR" sz="2800" dirty="0"/>
              <a:t>la unidad (U), decena (D), centena (C) y unidad de mil (U.M</a:t>
            </a:r>
            <a:r>
              <a:rPr lang="es-PR" sz="2800" dirty="0" smtClean="0"/>
              <a:t>.)</a:t>
            </a:r>
            <a:endParaRPr lang="en-US" sz="2800" dirty="0"/>
          </a:p>
        </p:txBody>
      </p:sp>
      <p:pic>
        <p:nvPicPr>
          <p:cNvPr id="8" name="Picture 7">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9" name="Picture 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10" name="Picture 9">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735915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solidFill>
                  <a:srgbClr val="FF66CC"/>
                </a:solidFill>
              </a:rPr>
              <a:t>Objetivo general</a:t>
            </a:r>
            <a:endParaRPr lang="es-PR" dirty="0">
              <a:solidFill>
                <a:srgbClr val="FF66CC"/>
              </a:solidFill>
            </a:endParaRPr>
          </a:p>
        </p:txBody>
      </p:sp>
      <p:sp>
        <p:nvSpPr>
          <p:cNvPr id="3" name="Content Placeholder 2"/>
          <p:cNvSpPr>
            <a:spLocks noGrp="1"/>
          </p:cNvSpPr>
          <p:nvPr>
            <p:ph idx="1"/>
          </p:nvPr>
        </p:nvSpPr>
        <p:spPr>
          <a:xfrm>
            <a:off x="609599" y="1946564"/>
            <a:ext cx="10972800" cy="1701139"/>
          </a:xfrm>
        </p:spPr>
        <p:txBody>
          <a:bodyPr/>
          <a:lstStyle/>
          <a:p>
            <a:pPr marL="0" indent="0" algn="ctr">
              <a:buNone/>
            </a:pPr>
            <a:r>
              <a:rPr lang="es-ES" dirty="0" smtClean="0"/>
              <a:t>Reconocer la relación entre los números cardinales hasta cuatro dígitos, las cantidades que estos representan y el valor posicional de sus dígitos.</a:t>
            </a:r>
          </a:p>
          <a:p>
            <a:pPr marL="0" indent="0">
              <a:buNone/>
            </a:pPr>
            <a:endParaRPr lang="es-PR" dirty="0"/>
          </a:p>
        </p:txBody>
      </p:sp>
      <p:pic>
        <p:nvPicPr>
          <p:cNvPr id="4" name="Picture 3"/>
          <p:cNvPicPr>
            <a:picLocks noChangeAspect="1"/>
          </p:cNvPicPr>
          <p:nvPr/>
        </p:nvPicPr>
        <p:blipFill>
          <a:blip r:embed="rId2"/>
          <a:stretch>
            <a:fillRect/>
          </a:stretch>
        </p:blipFill>
        <p:spPr>
          <a:xfrm>
            <a:off x="3360107" y="3715234"/>
            <a:ext cx="5260769" cy="2991840"/>
          </a:xfrm>
          <a:prstGeom prst="rect">
            <a:avLst/>
          </a:prstGeom>
        </p:spPr>
      </p:pic>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9" name="Picture 8">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10" name="Picture 9">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328641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solidFill>
                  <a:srgbClr val="FFC000"/>
                </a:solidFill>
              </a:rPr>
              <a:t>Objetivos específicos</a:t>
            </a:r>
            <a:endParaRPr lang="es-PR" dirty="0">
              <a:solidFill>
                <a:srgbClr val="FFC000"/>
              </a:solidFill>
            </a:endParaRPr>
          </a:p>
        </p:txBody>
      </p:sp>
      <p:sp>
        <p:nvSpPr>
          <p:cNvPr id="3" name="Content Placeholder 2"/>
          <p:cNvSpPr>
            <a:spLocks noGrp="1"/>
          </p:cNvSpPr>
          <p:nvPr>
            <p:ph idx="1"/>
          </p:nvPr>
        </p:nvSpPr>
        <p:spPr>
          <a:xfrm>
            <a:off x="609600" y="1330037"/>
            <a:ext cx="10972800" cy="4796128"/>
          </a:xfrm>
        </p:spPr>
        <p:txBody>
          <a:bodyPr/>
          <a:lstStyle/>
          <a:p>
            <a:r>
              <a:rPr lang="es-PR" sz="2800" dirty="0"/>
              <a:t>Esta lección presenta los conceptos y destrezas básicas que te permitirán:</a:t>
            </a:r>
          </a:p>
          <a:p>
            <a:pPr lvl="1"/>
            <a:r>
              <a:rPr lang="es-ES" sz="2400" dirty="0" smtClean="0"/>
              <a:t>Reconocer </a:t>
            </a:r>
            <a:r>
              <a:rPr lang="es-ES" sz="2400" dirty="0"/>
              <a:t>la relación entre los números cardinales hasta cuatro dígitos, las cantidades que estos representan y el valor posicional de sus </a:t>
            </a:r>
            <a:r>
              <a:rPr lang="es-ES" sz="2400" dirty="0" smtClean="0"/>
              <a:t>dígitos.</a:t>
            </a:r>
          </a:p>
          <a:p>
            <a:pPr lvl="1"/>
            <a:endParaRPr lang="es-ES" sz="1050" dirty="0" smtClean="0"/>
          </a:p>
          <a:p>
            <a:pPr lvl="1"/>
            <a:r>
              <a:rPr lang="es-ES" sz="2400" dirty="0" smtClean="0"/>
              <a:t>Aplicar </a:t>
            </a:r>
            <a:r>
              <a:rPr lang="es-ES" sz="2400" dirty="0"/>
              <a:t>el valor posicional de un número cardinal hasta cuatro dígitos para representar unidades de millar, centenas, decenas y unidades</a:t>
            </a:r>
            <a:r>
              <a:rPr lang="es-ES" sz="2400" dirty="0" smtClean="0"/>
              <a:t>.</a:t>
            </a:r>
          </a:p>
          <a:p>
            <a:pPr lvl="1"/>
            <a:endParaRPr lang="es-ES" sz="1050" dirty="0" smtClean="0"/>
          </a:p>
          <a:p>
            <a:pPr lvl="1"/>
            <a:r>
              <a:rPr lang="es-PR" sz="2400" dirty="0" smtClean="0"/>
              <a:t>Identificar </a:t>
            </a:r>
            <a:r>
              <a:rPr lang="es-PR" sz="2400" dirty="0"/>
              <a:t>y representar el número cardinal de cuatro dígitos, basado en el significado de las unidades de millar, centenas, decenas y unidades. </a:t>
            </a:r>
          </a:p>
        </p:txBody>
      </p:sp>
      <p:pic>
        <p:nvPicPr>
          <p:cNvPr id="8" name="Picture 7">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9" name="Picture 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10" name="Picture 9">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1380342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510" y="3792684"/>
            <a:ext cx="10972800" cy="1797626"/>
          </a:xfrm>
        </p:spPr>
        <p:txBody>
          <a:bodyPr/>
          <a:lstStyle/>
          <a:p>
            <a:r>
              <a:rPr lang="es-PR" dirty="0"/>
              <a:t>Para comenzar, es necesario que entendamos estos conceptos, ¿Sabes tú que significan?… Te invito a </a:t>
            </a:r>
            <a:r>
              <a:rPr lang="es-PR" dirty="0" smtClean="0"/>
              <a:t>descubrirlo… </a:t>
            </a:r>
            <a:endParaRPr lang="en-US" dirty="0"/>
          </a:p>
          <a:p>
            <a:endParaRPr lang="es-PR" dirty="0"/>
          </a:p>
        </p:txBody>
      </p:sp>
      <p:pic>
        <p:nvPicPr>
          <p:cNvPr id="9" name="Picture 8"/>
          <p:cNvPicPr>
            <a:picLocks noChangeAspect="1"/>
          </p:cNvPicPr>
          <p:nvPr/>
        </p:nvPicPr>
        <p:blipFill>
          <a:blip r:embed="rId2"/>
          <a:stretch>
            <a:fillRect/>
          </a:stretch>
        </p:blipFill>
        <p:spPr>
          <a:xfrm>
            <a:off x="3775878" y="410453"/>
            <a:ext cx="4204339" cy="3205584"/>
          </a:xfrm>
          <a:prstGeom prst="rect">
            <a:avLst/>
          </a:prstGeom>
        </p:spPr>
      </p:pic>
      <p:pic>
        <p:nvPicPr>
          <p:cNvPr id="10" name="Picture 9"/>
          <p:cNvPicPr>
            <a:picLocks noChangeAspect="1"/>
          </p:cNvPicPr>
          <p:nvPr/>
        </p:nvPicPr>
        <p:blipFill rotWithShape="1">
          <a:blip r:embed="rId3"/>
          <a:srcRect l="3697" t="43966" r="81693" b="37263"/>
          <a:stretch/>
        </p:blipFill>
        <p:spPr>
          <a:xfrm>
            <a:off x="3859553" y="1771765"/>
            <a:ext cx="630299" cy="617435"/>
          </a:xfrm>
          <a:prstGeom prst="rect">
            <a:avLst/>
          </a:prstGeom>
        </p:spPr>
      </p:pic>
      <p:pic>
        <p:nvPicPr>
          <p:cNvPr id="11" name="Picture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12" name="Picture 1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13" name="Picture 1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2943671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9819595" y="422884"/>
            <a:ext cx="2001302" cy="2023433"/>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8030" b="90850" l="0" r="91000"/>
                    </a14:imgEffect>
                  </a14:imgLayer>
                </a14:imgProps>
              </a:ext>
            </a:extLst>
          </a:blip>
          <a:stretch>
            <a:fillRect/>
          </a:stretch>
        </p:blipFill>
        <p:spPr>
          <a:xfrm>
            <a:off x="0" y="1791257"/>
            <a:ext cx="6781800" cy="5587160"/>
          </a:xfrm>
          <a:prstGeom prst="rect">
            <a:avLst/>
          </a:prstGeom>
        </p:spPr>
      </p:pic>
      <p:sp>
        <p:nvSpPr>
          <p:cNvPr id="4" name="Title 3"/>
          <p:cNvSpPr>
            <a:spLocks noGrp="1"/>
          </p:cNvSpPr>
          <p:nvPr>
            <p:ph type="ctrTitle"/>
          </p:nvPr>
        </p:nvSpPr>
        <p:spPr>
          <a:xfrm>
            <a:off x="1676246" y="3094017"/>
            <a:ext cx="9144000" cy="1241776"/>
          </a:xfrm>
        </p:spPr>
        <p:txBody>
          <a:bodyPr/>
          <a:lstStyle/>
          <a:p>
            <a:r>
              <a:rPr lang="es-PR" sz="9600" dirty="0" smtClean="0">
                <a:solidFill>
                  <a:srgbClr val="FFC000"/>
                </a:solidFill>
              </a:rPr>
              <a:t>M</a:t>
            </a:r>
            <a:r>
              <a:rPr lang="es-PR" sz="9600" dirty="0" smtClean="0">
                <a:solidFill>
                  <a:srgbClr val="C00000"/>
                </a:solidFill>
              </a:rPr>
              <a:t>e</a:t>
            </a:r>
            <a:r>
              <a:rPr lang="es-PR" sz="9600" dirty="0" smtClean="0">
                <a:solidFill>
                  <a:srgbClr val="4F32BB"/>
                </a:solidFill>
              </a:rPr>
              <a:t>t</a:t>
            </a:r>
            <a:r>
              <a:rPr lang="es-PR" sz="9600" dirty="0" smtClean="0">
                <a:solidFill>
                  <a:srgbClr val="00B0F0"/>
                </a:solidFill>
              </a:rPr>
              <a:t>o</a:t>
            </a:r>
            <a:r>
              <a:rPr lang="es-PR" sz="9600" dirty="0" smtClean="0">
                <a:solidFill>
                  <a:srgbClr val="DF19E5"/>
                </a:solidFill>
              </a:rPr>
              <a:t>d</a:t>
            </a:r>
            <a:r>
              <a:rPr lang="es-PR" sz="9600" dirty="0" smtClean="0">
                <a:solidFill>
                  <a:srgbClr val="00B050"/>
                </a:solidFill>
              </a:rPr>
              <a:t>o</a:t>
            </a:r>
            <a:r>
              <a:rPr lang="es-PR" sz="9600" dirty="0" smtClean="0">
                <a:solidFill>
                  <a:srgbClr val="002060"/>
                </a:solidFill>
              </a:rPr>
              <a:t>l</a:t>
            </a:r>
            <a:r>
              <a:rPr lang="es-PR" sz="9600" dirty="0" smtClean="0">
                <a:solidFill>
                  <a:srgbClr val="FF66CC"/>
                </a:solidFill>
              </a:rPr>
              <a:t>o</a:t>
            </a:r>
            <a:r>
              <a:rPr lang="es-PR" sz="9600" dirty="0" smtClean="0">
                <a:solidFill>
                  <a:srgbClr val="FF0000"/>
                </a:solidFill>
              </a:rPr>
              <a:t>g</a:t>
            </a:r>
            <a:r>
              <a:rPr lang="es-PR" sz="9600" dirty="0" smtClean="0">
                <a:solidFill>
                  <a:schemeClr val="accent1">
                    <a:lumMod val="75000"/>
                  </a:schemeClr>
                </a:solidFill>
              </a:rPr>
              <a:t>í</a:t>
            </a:r>
            <a:r>
              <a:rPr lang="es-PR" sz="9600" dirty="0" smtClean="0">
                <a:solidFill>
                  <a:srgbClr val="027B57"/>
                </a:solidFill>
              </a:rPr>
              <a:t>a</a:t>
            </a:r>
            <a:endParaRPr lang="es-PR" sz="9600" dirty="0">
              <a:solidFill>
                <a:srgbClr val="027B57"/>
              </a:solidFill>
            </a:endParaRPr>
          </a:p>
        </p:txBody>
      </p:sp>
      <p:pic>
        <p:nvPicPr>
          <p:cNvPr id="9" name="Picture 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11" name="Picture 10">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12" name="Picture 11">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723159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solidFill>
                  <a:srgbClr val="027B57"/>
                </a:solidFill>
              </a:rPr>
              <a:t>Los números</a:t>
            </a:r>
            <a:endParaRPr lang="es-PR" dirty="0">
              <a:solidFill>
                <a:srgbClr val="027B57"/>
              </a:solidFill>
            </a:endParaRPr>
          </a:p>
        </p:txBody>
      </p:sp>
      <p:sp>
        <p:nvSpPr>
          <p:cNvPr id="3" name="Content Placeholder 2"/>
          <p:cNvSpPr>
            <a:spLocks noGrp="1"/>
          </p:cNvSpPr>
          <p:nvPr>
            <p:ph idx="1"/>
          </p:nvPr>
        </p:nvSpPr>
        <p:spPr>
          <a:xfrm>
            <a:off x="609600" y="1600202"/>
            <a:ext cx="10972800" cy="2767262"/>
          </a:xfrm>
        </p:spPr>
        <p:txBody>
          <a:bodyPr/>
          <a:lstStyle/>
          <a:p>
            <a:r>
              <a:rPr lang="es-PR" sz="2800" b="1" dirty="0" smtClean="0"/>
              <a:t>Los </a:t>
            </a:r>
            <a:r>
              <a:rPr lang="es-PR" sz="2800" b="1" dirty="0"/>
              <a:t>números cardinales y el cero</a:t>
            </a:r>
            <a:r>
              <a:rPr lang="es-PR" sz="2800" dirty="0"/>
              <a:t>, </a:t>
            </a:r>
            <a:r>
              <a:rPr lang="es-PR" sz="2800" dirty="0" smtClean="0"/>
              <a:t>también </a:t>
            </a:r>
            <a:r>
              <a:rPr lang="es-PR" sz="2800" dirty="0"/>
              <a:t>llamados dígitos, son los que utilizamos para contar y para realizar operaciones aritméticas (suma, resta, multiplicación, división…) </a:t>
            </a:r>
            <a:endParaRPr lang="es-PR" sz="2800" dirty="0" smtClean="0"/>
          </a:p>
          <a:p>
            <a:endParaRPr lang="es-PR" sz="1600" dirty="0"/>
          </a:p>
          <a:p>
            <a:r>
              <a:rPr lang="es-ES" sz="2800" dirty="0"/>
              <a:t>Tomaremos como ejemplo los dígitos 1, 2 y 3</a:t>
            </a:r>
            <a:r>
              <a:rPr lang="es-ES" sz="2800" dirty="0" smtClean="0"/>
              <a:t>.</a:t>
            </a:r>
          </a:p>
          <a:p>
            <a:endParaRPr lang="es-ES" sz="1600" dirty="0" smtClean="0"/>
          </a:p>
          <a:p>
            <a:r>
              <a:rPr lang="es-ES" sz="2800" dirty="0"/>
              <a:t>Con ellos se pueden formar varios numerales:</a:t>
            </a:r>
          </a:p>
          <a:p>
            <a:pPr marL="0" indent="0">
              <a:buNone/>
            </a:pPr>
            <a:r>
              <a:rPr lang="es-ES" sz="2800" dirty="0"/>
              <a:t>	</a:t>
            </a:r>
            <a:r>
              <a:rPr lang="es-ES" sz="1400" dirty="0"/>
              <a:t>	</a:t>
            </a:r>
          </a:p>
          <a:p>
            <a:pPr marL="0" indent="0">
              <a:buNone/>
            </a:pPr>
            <a:r>
              <a:rPr lang="es-ES" sz="2800" dirty="0"/>
              <a:t>		 </a:t>
            </a:r>
            <a:r>
              <a:rPr lang="es-ES" sz="2800" b="1" dirty="0">
                <a:solidFill>
                  <a:srgbClr val="7030A0"/>
                </a:solidFill>
              </a:rPr>
              <a:t>123, </a:t>
            </a:r>
            <a:r>
              <a:rPr lang="es-ES" sz="2800" b="1" dirty="0">
                <a:solidFill>
                  <a:srgbClr val="92D050"/>
                </a:solidFill>
              </a:rPr>
              <a:t>132</a:t>
            </a:r>
            <a:r>
              <a:rPr lang="es-ES" sz="2800" b="1" dirty="0">
                <a:solidFill>
                  <a:srgbClr val="7030A0"/>
                </a:solidFill>
              </a:rPr>
              <a:t>, </a:t>
            </a:r>
            <a:r>
              <a:rPr lang="es-ES" sz="2800" b="1" dirty="0">
                <a:solidFill>
                  <a:srgbClr val="FF3300"/>
                </a:solidFill>
              </a:rPr>
              <a:t>213</a:t>
            </a:r>
            <a:r>
              <a:rPr lang="es-ES" sz="2800" b="1" dirty="0">
                <a:solidFill>
                  <a:srgbClr val="7030A0"/>
                </a:solidFill>
              </a:rPr>
              <a:t>, </a:t>
            </a:r>
            <a:r>
              <a:rPr lang="es-ES" sz="2800" b="1" dirty="0">
                <a:solidFill>
                  <a:srgbClr val="DF19E5"/>
                </a:solidFill>
              </a:rPr>
              <a:t>231</a:t>
            </a:r>
            <a:r>
              <a:rPr lang="es-ES" sz="2800" b="1" dirty="0">
                <a:solidFill>
                  <a:srgbClr val="7030A0"/>
                </a:solidFill>
              </a:rPr>
              <a:t>, </a:t>
            </a:r>
            <a:r>
              <a:rPr lang="es-ES" sz="2800" b="1" dirty="0">
                <a:solidFill>
                  <a:srgbClr val="2560F6"/>
                </a:solidFill>
              </a:rPr>
              <a:t>312</a:t>
            </a:r>
            <a:r>
              <a:rPr lang="es-ES" sz="2800" b="1" dirty="0">
                <a:solidFill>
                  <a:srgbClr val="7030A0"/>
                </a:solidFill>
              </a:rPr>
              <a:t> </a:t>
            </a:r>
            <a:r>
              <a:rPr lang="es-ES" sz="2800" b="1" dirty="0"/>
              <a:t>y</a:t>
            </a:r>
            <a:r>
              <a:rPr lang="es-ES" sz="2800" b="1" dirty="0">
                <a:solidFill>
                  <a:srgbClr val="7030A0"/>
                </a:solidFill>
              </a:rPr>
              <a:t> </a:t>
            </a:r>
            <a:r>
              <a:rPr lang="es-ES" sz="2800" b="1" dirty="0">
                <a:solidFill>
                  <a:srgbClr val="002060"/>
                </a:solidFill>
              </a:rPr>
              <a:t>321</a:t>
            </a:r>
            <a:r>
              <a:rPr lang="es-ES" sz="2800" b="1" dirty="0">
                <a:solidFill>
                  <a:srgbClr val="7030A0"/>
                </a:solidFill>
              </a:rPr>
              <a:t>.</a:t>
            </a:r>
          </a:p>
          <a:p>
            <a:endParaRPr lang="es-ES" sz="2800" dirty="0"/>
          </a:p>
        </p:txBody>
      </p:sp>
      <p:pic>
        <p:nvPicPr>
          <p:cNvPr id="11" name="Picture 10">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5674" y="5949821"/>
            <a:ext cx="1155031" cy="708856"/>
          </a:xfrm>
          <a:prstGeom prst="rect">
            <a:avLst/>
          </a:prstGeom>
        </p:spPr>
      </p:pic>
      <p:pic>
        <p:nvPicPr>
          <p:cNvPr id="13" name="Picture 1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573" y="5991756"/>
            <a:ext cx="1152144" cy="624987"/>
          </a:xfrm>
          <a:prstGeom prst="rect">
            <a:avLst/>
          </a:prstGeom>
        </p:spPr>
      </p:pic>
      <p:pic>
        <p:nvPicPr>
          <p:cNvPr id="14" name="Picture 13">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1881" y="5964802"/>
            <a:ext cx="665246" cy="651941"/>
          </a:xfrm>
          <a:prstGeom prst="rect">
            <a:avLst/>
          </a:prstGeom>
        </p:spPr>
      </p:pic>
    </p:spTree>
    <p:extLst>
      <p:ext uri="{BB962C8B-B14F-4D97-AF65-F5344CB8AC3E}">
        <p14:creationId xmlns:p14="http://schemas.microsoft.com/office/powerpoint/2010/main" val="2253376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Jokerman"/>
        <a:ea typeface=""/>
        <a:cs typeface="Arial"/>
      </a:majorFont>
      <a:minorFont>
        <a:latin typeface="Comic Sans MS"/>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Pintando</Template>
  <TotalTime>610</TotalTime>
  <Words>899</Words>
  <Application>Microsoft Office PowerPoint</Application>
  <PresentationFormat>Panorámica</PresentationFormat>
  <Paragraphs>222</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Comic Sans MS</vt:lpstr>
      <vt:lpstr>Cooper Black</vt:lpstr>
      <vt:lpstr>Jokerman</vt:lpstr>
      <vt:lpstr>Monotype Corsiva</vt:lpstr>
      <vt:lpstr>Snap ITC</vt:lpstr>
      <vt:lpstr>Diseño predeterminado</vt:lpstr>
      <vt:lpstr>Juguemos con los números</vt:lpstr>
      <vt:lpstr>Tabla de contenido </vt:lpstr>
      <vt:lpstr>Presentación de PowerPoint</vt:lpstr>
      <vt:lpstr>Justificación</vt:lpstr>
      <vt:lpstr>Objetivo general</vt:lpstr>
      <vt:lpstr>Objetivos específicos</vt:lpstr>
      <vt:lpstr>Presentación de PowerPoint</vt:lpstr>
      <vt:lpstr>Metodología</vt:lpstr>
      <vt:lpstr>Los números</vt:lpstr>
      <vt:lpstr>Presentación de PowerPoint</vt:lpstr>
      <vt:lpstr>Números cardinales y el cero</vt:lpstr>
      <vt:lpstr>Valor de posición</vt:lpstr>
      <vt:lpstr>Presentación de PowerPoint</vt:lpstr>
      <vt:lpstr>Notación desarrollada:</vt:lpstr>
      <vt:lpstr>Mayor que…,  Menor que…, = Igual a…</vt:lpstr>
      <vt:lpstr>Números pares e impares</vt:lpstr>
      <vt:lpstr>Coloca los números que se encuentran en la tabla en su lugar correspondiente.</vt:lpstr>
      <vt:lpstr>Observa la ubicación de los números en la recta numérica y completa</vt:lpstr>
      <vt:lpstr>Escribe en el blanco la respuesta correcta a cada pregunta.</vt:lpstr>
      <vt:lpstr>Contesta las siguientes preguntas en el blanco correspondiente</vt:lpstr>
      <vt:lpstr>Escribe los siguientes números en notación desarrollada y busca su valor posicional.</vt:lpstr>
      <vt:lpstr>¿Qué come cada uno de estos animales?</vt:lpstr>
      <vt:lpstr>Completa los números que corresponden en cada caso.</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Coloca los números en su lugar correspondiente</dc:title>
  <dc:creator>Ilsa E Lebron Velez</dc:creator>
  <cp:lastModifiedBy>Ilsa Lebron</cp:lastModifiedBy>
  <cp:revision>60</cp:revision>
  <dcterms:created xsi:type="dcterms:W3CDTF">2015-04-14T18:23:59Z</dcterms:created>
  <dcterms:modified xsi:type="dcterms:W3CDTF">2015-08-19T02:01:38Z</dcterms:modified>
</cp:coreProperties>
</file>