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1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/>
    <p:restoredTop sz="94886"/>
  </p:normalViewPr>
  <p:slideViewPr>
    <p:cSldViewPr snapToGrid="0" showGuides="1">
      <p:cViewPr varScale="1">
        <p:scale>
          <a:sx n="80" d="100"/>
          <a:sy n="80" d="100"/>
        </p:scale>
        <p:origin x="145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DD9C3-F50F-30F9-4FB0-BC09DCD957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288D2B-AEE8-F8BA-B6B1-F58B588B4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D549F-95E5-39A3-A8B1-CBD571734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685C-8666-2544-BFE8-4B6D4063AE54}" type="datetimeFigureOut">
              <a:rPr lang="en-US" smtClean="0"/>
              <a:t>2/15/23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F2AD5-8DA2-B945-F8C1-C6692FE36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204F7-D22C-86C8-F1C7-F4C2303C2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6992-4257-864C-95D5-489937239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32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9FD61-A0A9-5108-5C7E-418314522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7B40D9-1E37-BE90-65A0-CD20D3C3B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829DB-C206-E239-5DC6-DD23E6845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685C-8666-2544-BFE8-4B6D4063AE54}" type="datetimeFigureOut">
              <a:rPr lang="en-US" smtClean="0"/>
              <a:t>2/15/23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0A1CA-9E11-67F9-7EFA-9A89F77E5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E66D8-0517-346F-A429-70828E6AB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6992-4257-864C-95D5-489937239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03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082B2D-40D0-B18E-F482-BCD158B4F5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CD6B7C-BED2-A40E-A8CC-A5BBCDF3E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48489-2B4E-FD1A-E180-42E985B6F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685C-8666-2544-BFE8-4B6D4063AE54}" type="datetimeFigureOut">
              <a:rPr lang="en-US" smtClean="0"/>
              <a:t>2/15/23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C56D3-6A98-283B-2780-4EE24ABE7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03923-8C45-69B7-5A88-6B6B208F1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6992-4257-864C-95D5-489937239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A016D-9977-DDDC-5C3A-D7430EAD9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C1704-94CA-FE93-A1CE-1DE712FB2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44B46-61DF-0D84-5076-8EAAA2DD4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685C-8666-2544-BFE8-4B6D4063AE54}" type="datetimeFigureOut">
              <a:rPr lang="en-US" smtClean="0"/>
              <a:t>2/15/23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20A6F-532E-B95B-80AA-481381F66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E5226-4B6A-FEA5-D409-7DD577564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6992-4257-864C-95D5-489937239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79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1CD76-FEB7-30AA-8A97-951F4A0BD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9276B0-1851-FF48-7081-3C36EE442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16F87-C973-A7D8-A637-93D605EE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685C-8666-2544-BFE8-4B6D4063AE54}" type="datetimeFigureOut">
              <a:rPr lang="en-US" smtClean="0"/>
              <a:t>2/15/23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5B121-9CCF-A2CA-671E-0435EECAD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844A6-CB24-3156-80C5-2DF315FD9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6992-4257-864C-95D5-489937239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3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1090C-7943-16E3-A5C0-3DE796936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B6DCE-066A-DB1A-EA6E-9DCEC01061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1DB372-EA7A-E5B3-CA66-09663FA5A9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19AB6-CE0F-0682-9BD4-A43DB59AA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685C-8666-2544-BFE8-4B6D4063AE54}" type="datetimeFigureOut">
              <a:rPr lang="en-US" smtClean="0"/>
              <a:t>2/15/23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FF3FF9-4383-3C17-4C66-B0857EE41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A87637-4816-9A8A-D615-ACF75823C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6992-4257-864C-95D5-489937239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12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FD6EB-A958-8B2B-CAD4-E530BFFE2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2945C-6E3E-8422-34BC-93F22DE54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0C9DB0-A076-0236-61C1-9D21B8022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04D799-3486-8229-3626-9517BDCB53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A23848-CAE8-3755-F0B7-23483D7125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4DBEEC-C292-5D47-7978-E288C0B59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685C-8666-2544-BFE8-4B6D4063AE54}" type="datetimeFigureOut">
              <a:rPr lang="en-US" smtClean="0"/>
              <a:t>2/15/23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398185-9A73-33DD-7C8A-6EFA88909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5658F9-49FF-D19F-A912-B7CC5A250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6992-4257-864C-95D5-489937239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2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214E8-DA2D-2E71-A74C-C6AB7DDCC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49FD88-E971-E197-9E9F-D9DB92C6E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685C-8666-2544-BFE8-4B6D4063AE54}" type="datetimeFigureOut">
              <a:rPr lang="en-US" smtClean="0"/>
              <a:t>2/15/23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BD16D9-8641-876F-7750-DE857A5E4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CBD28A-66A0-FEA7-C31A-41C0972BA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6992-4257-864C-95D5-489937239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5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2A63C7-96A6-D6D6-4256-5CD261884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685C-8666-2544-BFE8-4B6D4063AE54}" type="datetimeFigureOut">
              <a:rPr lang="en-US" smtClean="0"/>
              <a:t>2/15/23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A796D5-574E-9E1B-E852-73A6974BD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AF0A20-04BD-1C4C-1330-9DE7F33AC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6992-4257-864C-95D5-489937239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1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44268-A9EC-CBC7-7F1E-349F9BDE4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9C4D6-B286-2E71-10B0-54C085C20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B6527-BD56-FCD7-AC0B-87EBA7E4C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9ED13B-7677-1A04-7081-127F1863D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685C-8666-2544-BFE8-4B6D4063AE54}" type="datetimeFigureOut">
              <a:rPr lang="en-US" smtClean="0"/>
              <a:t>2/15/23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D164F-8710-2DDE-ECF0-5A656D68A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AFDC6-DEDF-7768-1926-C92EFD653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6992-4257-864C-95D5-489937239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49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A6A3C-28D2-D5FB-8746-3D79528BC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78EF4B-9206-D9BC-32B5-1D4DEE61EA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279CF8-F2DC-6929-7F39-DE95BC3B6C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05226-4716-EB17-79D7-E275BC461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685C-8666-2544-BFE8-4B6D4063AE54}" type="datetimeFigureOut">
              <a:rPr lang="en-US" smtClean="0"/>
              <a:t>2/15/23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B5DBFA-8887-7C5F-D4C4-A3693F94A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8DA4A-5684-005E-072A-08056D4FF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6992-4257-864C-95D5-489937239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15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BF45DD-AB3B-803D-5F0A-7950A4CE4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2D282B-5947-8FC9-77B7-92C93F359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C8828-2D75-A468-5557-9D77F3D063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4685C-8666-2544-BFE8-4B6D4063AE54}" type="datetimeFigureOut">
              <a:rPr lang="en-US" smtClean="0"/>
              <a:t>2/15/23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2862F-2BB7-A681-A311-FB4C630C32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8B357-1823-200A-07E5-A78D24D35A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C6992-4257-864C-95D5-489937239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7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>
            <a:extLst>
              <a:ext uri="{FF2B5EF4-FFF2-40B4-BE49-F238E27FC236}">
                <a16:creationId xmlns:a16="http://schemas.microsoft.com/office/drawing/2014/main" id="{94EE4FAE-7871-1190-1496-49B484F6E0A4}"/>
              </a:ext>
            </a:extLst>
          </p:cNvPr>
          <p:cNvGrpSpPr/>
          <p:nvPr/>
        </p:nvGrpSpPr>
        <p:grpSpPr>
          <a:xfrm>
            <a:off x="16042" y="790670"/>
            <a:ext cx="11999495" cy="3172995"/>
            <a:chOff x="16042" y="790670"/>
            <a:chExt cx="11999495" cy="3172995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15F1068-C863-5A71-CFAC-C990CEDDC3C3}"/>
                </a:ext>
              </a:extLst>
            </p:cNvPr>
            <p:cNvCxnSpPr>
              <a:cxnSpLocks/>
            </p:cNvCxnSpPr>
            <p:nvPr/>
          </p:nvCxnSpPr>
          <p:spPr>
            <a:xfrm>
              <a:off x="8758990" y="2679032"/>
              <a:ext cx="245444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9E8803E-0CE1-30C1-B0D0-AAF8994E8879}"/>
                </a:ext>
              </a:extLst>
            </p:cNvPr>
            <p:cNvCxnSpPr>
              <a:cxnSpLocks/>
            </p:cNvCxnSpPr>
            <p:nvPr/>
          </p:nvCxnSpPr>
          <p:spPr>
            <a:xfrm>
              <a:off x="11213432" y="2679032"/>
              <a:ext cx="802105" cy="0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A52081F-C19C-AF8C-1B84-4A0CA042F705}"/>
                </a:ext>
              </a:extLst>
            </p:cNvPr>
            <p:cNvCxnSpPr>
              <a:cxnSpLocks/>
            </p:cNvCxnSpPr>
            <p:nvPr/>
          </p:nvCxnSpPr>
          <p:spPr>
            <a:xfrm>
              <a:off x="16042" y="2671011"/>
              <a:ext cx="802105" cy="0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FFA1479-F518-0F5C-F677-253B642084FF}"/>
                </a:ext>
              </a:extLst>
            </p:cNvPr>
            <p:cNvSpPr/>
            <p:nvPr/>
          </p:nvSpPr>
          <p:spPr>
            <a:xfrm>
              <a:off x="1235242" y="2374232"/>
              <a:ext cx="1347537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2635008-8E19-0A97-73BB-FDC9452F3C9D}"/>
                </a:ext>
              </a:extLst>
            </p:cNvPr>
            <p:cNvSpPr/>
            <p:nvPr/>
          </p:nvSpPr>
          <p:spPr>
            <a:xfrm>
              <a:off x="2582779" y="2366211"/>
              <a:ext cx="1347537" cy="3048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074FA1B-78D6-9679-6E9A-58955B7B355E}"/>
                </a:ext>
              </a:extLst>
            </p:cNvPr>
            <p:cNvSpPr/>
            <p:nvPr/>
          </p:nvSpPr>
          <p:spPr>
            <a:xfrm>
              <a:off x="3930316" y="2374232"/>
              <a:ext cx="1347537" cy="304800"/>
            </a:xfrm>
            <a:prstGeom prst="rect">
              <a:avLst/>
            </a:prstGeom>
            <a:solidFill>
              <a:srgbClr val="3312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B021DB4-B997-903D-8DA9-306FC3EC129C}"/>
                </a:ext>
              </a:extLst>
            </p:cNvPr>
            <p:cNvSpPr/>
            <p:nvPr/>
          </p:nvSpPr>
          <p:spPr>
            <a:xfrm>
              <a:off x="5277854" y="2374232"/>
              <a:ext cx="417094" cy="312813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9418A7F-1314-DB1C-D7F3-3A0085F846E5}"/>
                </a:ext>
              </a:extLst>
            </p:cNvPr>
            <p:cNvSpPr/>
            <p:nvPr/>
          </p:nvSpPr>
          <p:spPr>
            <a:xfrm>
              <a:off x="5694948" y="2366211"/>
              <a:ext cx="561473" cy="29674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08C3747-100F-4A7D-62B8-5C0FE81213AF}"/>
                </a:ext>
              </a:extLst>
            </p:cNvPr>
            <p:cNvSpPr/>
            <p:nvPr/>
          </p:nvSpPr>
          <p:spPr>
            <a:xfrm>
              <a:off x="6256421" y="2366211"/>
              <a:ext cx="417094" cy="31281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12A42E9-3D3B-FC33-7FAC-33E22F6F8462}"/>
                </a:ext>
              </a:extLst>
            </p:cNvPr>
            <p:cNvCxnSpPr>
              <a:cxnSpLocks/>
            </p:cNvCxnSpPr>
            <p:nvPr/>
          </p:nvCxnSpPr>
          <p:spPr>
            <a:xfrm>
              <a:off x="882316" y="2679032"/>
              <a:ext cx="776437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07A8950-982D-3299-D97F-7D9A63A5AA9D}"/>
                </a:ext>
              </a:extLst>
            </p:cNvPr>
            <p:cNvSpPr/>
            <p:nvPr/>
          </p:nvSpPr>
          <p:spPr>
            <a:xfrm>
              <a:off x="9609221" y="2326090"/>
              <a:ext cx="1347537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F40A806-841B-DD97-0920-346B628C3E86}"/>
                </a:ext>
              </a:extLst>
            </p:cNvPr>
            <p:cNvCxnSpPr/>
            <p:nvPr/>
          </p:nvCxnSpPr>
          <p:spPr>
            <a:xfrm flipH="1">
              <a:off x="8518358" y="2406278"/>
              <a:ext cx="288758" cy="5133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8E8DCAE-E235-26F5-2F69-653F7FA8EBE4}"/>
                </a:ext>
              </a:extLst>
            </p:cNvPr>
            <p:cNvCxnSpPr/>
            <p:nvPr/>
          </p:nvCxnSpPr>
          <p:spPr>
            <a:xfrm flipH="1">
              <a:off x="8614609" y="2430371"/>
              <a:ext cx="288758" cy="5133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79E9828-1F4A-BE14-A863-76ADA2E855CC}"/>
                </a:ext>
              </a:extLst>
            </p:cNvPr>
            <p:cNvSpPr txBox="1"/>
            <p:nvPr/>
          </p:nvSpPr>
          <p:spPr>
            <a:xfrm>
              <a:off x="4212754" y="1960692"/>
              <a:ext cx="6864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/>
                <a:t>lacZ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D5EF8A9-1AF2-36DF-0176-4CEECAA7B639}"/>
                </a:ext>
              </a:extLst>
            </p:cNvPr>
            <p:cNvSpPr txBox="1"/>
            <p:nvPr/>
          </p:nvSpPr>
          <p:spPr>
            <a:xfrm>
              <a:off x="2890983" y="1968706"/>
              <a:ext cx="6928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err="1"/>
                <a:t>lacY</a:t>
              </a:r>
              <a:endParaRPr lang="en-US" sz="2400" i="1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B4B32B2-42DC-E2A2-B43D-7F72A5685388}"/>
                </a:ext>
              </a:extLst>
            </p:cNvPr>
            <p:cNvSpPr txBox="1"/>
            <p:nvPr/>
          </p:nvSpPr>
          <p:spPr>
            <a:xfrm>
              <a:off x="1575529" y="1944613"/>
              <a:ext cx="7200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err="1"/>
                <a:t>lacA</a:t>
              </a:r>
              <a:endParaRPr lang="en-US" sz="2400" i="1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43BCB19-1159-B792-2EA8-723747FC5A06}"/>
                </a:ext>
              </a:extLst>
            </p:cNvPr>
            <p:cNvSpPr txBox="1"/>
            <p:nvPr/>
          </p:nvSpPr>
          <p:spPr>
            <a:xfrm>
              <a:off x="5114344" y="1466944"/>
              <a:ext cx="7441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err="1"/>
                <a:t>lacO</a:t>
              </a:r>
              <a:endParaRPr lang="en-US" sz="2400" i="1" dirty="0"/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735B2B7-C86F-32D3-EF34-EE75215423AA}"/>
                </a:ext>
              </a:extLst>
            </p:cNvPr>
            <p:cNvCxnSpPr>
              <a:cxnSpLocks/>
            </p:cNvCxnSpPr>
            <p:nvPr/>
          </p:nvCxnSpPr>
          <p:spPr>
            <a:xfrm>
              <a:off x="5494420" y="1928609"/>
              <a:ext cx="0" cy="39212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14BDE35-4CA3-F472-FB68-2E568545BB57}"/>
                </a:ext>
              </a:extLst>
            </p:cNvPr>
            <p:cNvSpPr txBox="1"/>
            <p:nvPr/>
          </p:nvSpPr>
          <p:spPr>
            <a:xfrm>
              <a:off x="5309937" y="3132668"/>
              <a:ext cx="137864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i="1" dirty="0"/>
                <a:t>Lac </a:t>
              </a:r>
            </a:p>
            <a:p>
              <a:pPr algn="ctr"/>
              <a:r>
                <a:rPr lang="en-US" sz="2400" dirty="0"/>
                <a:t>promoter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3B566C8-337C-8FB4-0164-54239F381B6A}"/>
                </a:ext>
              </a:extLst>
            </p:cNvPr>
            <p:cNvCxnSpPr>
              <a:cxnSpLocks/>
            </p:cNvCxnSpPr>
            <p:nvPr/>
          </p:nvCxnSpPr>
          <p:spPr>
            <a:xfrm>
              <a:off x="5967174" y="2747206"/>
              <a:ext cx="0" cy="4892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F432508-7152-B88B-F04D-945E1A13A954}"/>
                </a:ext>
              </a:extLst>
            </p:cNvPr>
            <p:cNvSpPr txBox="1"/>
            <p:nvPr/>
          </p:nvSpPr>
          <p:spPr>
            <a:xfrm>
              <a:off x="5807246" y="790670"/>
              <a:ext cx="121919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CRP binding site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33D3D162-2A59-785E-F447-F16492B64C7C}"/>
                </a:ext>
              </a:extLst>
            </p:cNvPr>
            <p:cNvCxnSpPr>
              <a:cxnSpLocks/>
            </p:cNvCxnSpPr>
            <p:nvPr/>
          </p:nvCxnSpPr>
          <p:spPr>
            <a:xfrm>
              <a:off x="6414508" y="1905874"/>
              <a:ext cx="0" cy="39212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F4C77F3-75F7-545E-17BA-E3AAB05DD620}"/>
                </a:ext>
              </a:extLst>
            </p:cNvPr>
            <p:cNvSpPr txBox="1"/>
            <p:nvPr/>
          </p:nvSpPr>
          <p:spPr>
            <a:xfrm>
              <a:off x="9376612" y="1243514"/>
              <a:ext cx="181275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err="1"/>
                <a:t>lacI</a:t>
              </a:r>
              <a:endParaRPr lang="en-US" sz="2400" i="1" dirty="0"/>
            </a:p>
            <a:p>
              <a:pPr algn="ctr"/>
              <a:r>
                <a:rPr lang="en-US" sz="2000" dirty="0"/>
                <a:t>(with its own promoter)</a:t>
              </a:r>
              <a:endParaRPr lang="en-US" sz="20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20372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16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10</cp:revision>
  <dcterms:created xsi:type="dcterms:W3CDTF">2023-02-15T17:39:18Z</dcterms:created>
  <dcterms:modified xsi:type="dcterms:W3CDTF">2023-02-15T19:39:06Z</dcterms:modified>
</cp:coreProperties>
</file>