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embeddedFontLst>
    <p:embeddedFont>
      <p:font typeface="Open Sans SemiBold"/>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7" roundtripDataSignature="AMtx7miM/YNENDQT1BN+raqeNvEb+Y2v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bold.fntdata"/><Relationship Id="rId20" Type="http://schemas.openxmlformats.org/officeDocument/2006/relationships/slide" Target="slides/slide15.xml"/><Relationship Id="rId42" Type="http://schemas.openxmlformats.org/officeDocument/2006/relationships/font" Target="fonts/OpenSansSemiBold-boldItalic.fntdata"/><Relationship Id="rId41" Type="http://schemas.openxmlformats.org/officeDocument/2006/relationships/font" Target="fonts/OpenSansSemiBold-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SemiBold-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53" name="Google Shape;5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Image 1: </a:t>
            </a:r>
            <a:r>
              <a:rPr lang="en-US">
                <a:solidFill>
                  <a:srgbClr val="3F3F3F"/>
                </a:solidFill>
                <a:latin typeface="Open Sans"/>
                <a:ea typeface="Open Sans"/>
                <a:cs typeface="Open Sans"/>
                <a:sym typeface="Open Sans"/>
              </a:rPr>
              <a:t>Brown Hair</a:t>
            </a:r>
            <a:endParaRPr/>
          </a:p>
          <a:p>
            <a:pPr indent="0" lvl="0" marL="0" marR="0" rtl="0" algn="l">
              <a:lnSpc>
                <a:spcPct val="100000"/>
              </a:lnSpc>
              <a:spcBef>
                <a:spcPts val="0"/>
              </a:spcBef>
              <a:spcAft>
                <a:spcPts val="0"/>
              </a:spcAft>
              <a:buClr>
                <a:schemeClr val="dk1"/>
              </a:buClr>
              <a:buSzPts val="1200"/>
              <a:buFont typeface="Calibri"/>
              <a:buNone/>
            </a:pPr>
            <a:r>
              <a:rPr lang="en-US"/>
              <a:t>Image 2: </a:t>
            </a:r>
            <a:r>
              <a:rPr lang="en-US">
                <a:solidFill>
                  <a:srgbClr val="3F3F3F"/>
                </a:solidFill>
                <a:latin typeface="Open Sans"/>
                <a:ea typeface="Open Sans"/>
                <a:cs typeface="Open Sans"/>
                <a:sym typeface="Open Sans"/>
              </a:rPr>
              <a:t>Grey Hair or Salt &amp; Pepper Hair</a:t>
            </a:r>
            <a:endParaRPr/>
          </a:p>
          <a:p>
            <a:pPr indent="0" lvl="0" marL="0" marR="0" rtl="0" algn="l">
              <a:lnSpc>
                <a:spcPct val="100000"/>
              </a:lnSpc>
              <a:spcBef>
                <a:spcPts val="0"/>
              </a:spcBef>
              <a:spcAft>
                <a:spcPts val="0"/>
              </a:spcAft>
              <a:buClr>
                <a:schemeClr val="dk1"/>
              </a:buClr>
              <a:buSzPts val="1200"/>
              <a:buFont typeface="Calibri"/>
              <a:buNone/>
            </a:pPr>
            <a:r>
              <a:rPr lang="en-US"/>
              <a:t>Image 3: </a:t>
            </a:r>
            <a:r>
              <a:rPr lang="en-US">
                <a:solidFill>
                  <a:srgbClr val="3F3F3F"/>
                </a:solidFill>
                <a:latin typeface="Open Sans"/>
                <a:ea typeface="Open Sans"/>
                <a:cs typeface="Open Sans"/>
                <a:sym typeface="Open Sans"/>
              </a:rPr>
              <a:t>White Hair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Phovoir/Shutterstock</a:t>
            </a:r>
            <a:endParaRPr/>
          </a:p>
          <a:p>
            <a:pPr indent="-228600" lvl="0" marL="228600" rtl="0" algn="l">
              <a:spcBef>
                <a:spcPts val="0"/>
              </a:spcBef>
              <a:spcAft>
                <a:spcPts val="0"/>
              </a:spcAft>
              <a:buClr>
                <a:schemeClr val="dk1"/>
              </a:buClr>
              <a:buSzPts val="1200"/>
              <a:buFont typeface="Calibri"/>
              <a:buAutoNum type="arabicPeriod"/>
            </a:pPr>
            <a:r>
              <a:rPr lang="en-US"/>
              <a:t>Monkey+Business+Images/Shutterstock</a:t>
            </a:r>
            <a:endParaRPr/>
          </a:p>
          <a:p>
            <a:pPr indent="-228600" lvl="0" marL="228600" rtl="0" algn="l">
              <a:spcBef>
                <a:spcPts val="0"/>
              </a:spcBef>
              <a:spcAft>
                <a:spcPts val="0"/>
              </a:spcAft>
              <a:buClr>
                <a:schemeClr val="dk1"/>
              </a:buClr>
              <a:buSzPts val="1200"/>
              <a:buFont typeface="Calibri"/>
              <a:buAutoNum type="arabicPeriod"/>
            </a:pPr>
            <a:r>
              <a:rPr lang="en-US"/>
              <a:t>imtmphoto/Shutterstock</a:t>
            </a:r>
            <a:endParaRPr/>
          </a:p>
        </p:txBody>
      </p:sp>
      <p:sp>
        <p:nvSpPr>
          <p:cNvPr id="114" name="Google Shape;1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Image 1: </a:t>
            </a:r>
            <a:r>
              <a:rPr lang="en-US">
                <a:solidFill>
                  <a:srgbClr val="3F3F3F"/>
                </a:solidFill>
                <a:latin typeface="Open Sans"/>
                <a:ea typeface="Open Sans"/>
                <a:cs typeface="Open Sans"/>
                <a:sym typeface="Open Sans"/>
              </a:rPr>
              <a:t>Dye/Color</a:t>
            </a:r>
            <a:endParaRPr/>
          </a:p>
          <a:p>
            <a:pPr indent="0" lvl="0" marL="0" rtl="0" algn="l">
              <a:spcBef>
                <a:spcPts val="0"/>
              </a:spcBef>
              <a:spcAft>
                <a:spcPts val="0"/>
              </a:spcAft>
              <a:buNone/>
            </a:pPr>
            <a:r>
              <a:rPr lang="en-US"/>
              <a:t>Image 2: </a:t>
            </a:r>
            <a:r>
              <a:rPr lang="en-US">
                <a:solidFill>
                  <a:srgbClr val="3F3F3F"/>
                </a:solidFill>
                <a:latin typeface="Open Sans"/>
                <a:ea typeface="Open Sans"/>
                <a:cs typeface="Open Sans"/>
                <a:sym typeface="Open Sans"/>
              </a:rPr>
              <a:t>Highlight</a:t>
            </a:r>
            <a:endParaRPr/>
          </a:p>
          <a:p>
            <a:pPr indent="0" lvl="0" marL="0" rtl="0" algn="l">
              <a:spcBef>
                <a:spcPts val="0"/>
              </a:spcBef>
              <a:spcAft>
                <a:spcPts val="0"/>
              </a:spcAft>
              <a:buNone/>
            </a:pPr>
            <a:r>
              <a:rPr lang="en-US"/>
              <a:t>Image 3: </a:t>
            </a:r>
            <a:r>
              <a:rPr lang="en-US">
                <a:solidFill>
                  <a:srgbClr val="3F3F3F"/>
                </a:solidFill>
                <a:latin typeface="Open Sans"/>
                <a:ea typeface="Open Sans"/>
                <a:cs typeface="Open Sans"/>
                <a:sym typeface="Open Sans"/>
              </a:rPr>
              <a:t>Streak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Gina+Smith/Shutterstock</a:t>
            </a:r>
            <a:endParaRPr/>
          </a:p>
          <a:p>
            <a:pPr indent="-228600" lvl="0" marL="228600" rtl="0" algn="l">
              <a:spcBef>
                <a:spcPts val="0"/>
              </a:spcBef>
              <a:spcAft>
                <a:spcPts val="0"/>
              </a:spcAft>
              <a:buClr>
                <a:schemeClr val="dk1"/>
              </a:buClr>
              <a:buSzPts val="1200"/>
              <a:buFont typeface="Calibri"/>
              <a:buAutoNum type="arabicPeriod"/>
            </a:pPr>
            <a:r>
              <a:rPr lang="en-US"/>
              <a:t>ESphotography/Shutterstock</a:t>
            </a:r>
            <a:endParaRPr/>
          </a:p>
          <a:p>
            <a:pPr indent="-228600" lvl="0" marL="228600" rtl="0" algn="l">
              <a:spcBef>
                <a:spcPts val="0"/>
              </a:spcBef>
              <a:spcAft>
                <a:spcPts val="0"/>
              </a:spcAft>
              <a:buClr>
                <a:schemeClr val="dk1"/>
              </a:buClr>
              <a:buSzPts val="1200"/>
              <a:buFont typeface="Calibri"/>
              <a:buAutoNum type="arabicPeriod"/>
            </a:pPr>
            <a:r>
              <a:rPr lang="en-US"/>
              <a:t>Irina+Kodentseva/Shutterstock</a:t>
            </a:r>
            <a:endParaRPr/>
          </a:p>
        </p:txBody>
      </p:sp>
      <p:sp>
        <p:nvSpPr>
          <p:cNvPr id="122" name="Google Shape;1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130" name="Google Shape;13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None/>
            </a:pPr>
            <a:r>
              <a:rPr lang="en-US"/>
              <a:t>Use non-manual markers to show hair types [“OO” with eyes squinted = tight curls or very curly;  “MM” or pursed lips = relaxed/loose curls or wavy; “OO” = straight]</a:t>
            </a:r>
            <a:endParaRPr/>
          </a:p>
          <a:p>
            <a:pPr indent="-228600" lvl="0" marL="228600" marR="0" rtl="0" algn="l">
              <a:lnSpc>
                <a:spcPct val="100000"/>
              </a:lnSpc>
              <a:spcBef>
                <a:spcPts val="0"/>
              </a:spcBef>
              <a:spcAft>
                <a:spcPts val="0"/>
              </a:spcAft>
              <a:buClr>
                <a:schemeClr val="dk1"/>
              </a:buClr>
              <a:buSzPts val="1200"/>
              <a:buFont typeface="Calibri"/>
              <a:buNone/>
            </a:pPr>
            <a:r>
              <a:t/>
            </a:r>
            <a:endParaRPr/>
          </a:p>
          <a:p>
            <a:pPr indent="-228600" lvl="0" marL="228600" marR="0" rtl="0" algn="l">
              <a:lnSpc>
                <a:spcPct val="100000"/>
              </a:lnSpc>
              <a:spcBef>
                <a:spcPts val="0"/>
              </a:spcBef>
              <a:spcAft>
                <a:spcPts val="0"/>
              </a:spcAft>
              <a:buClr>
                <a:schemeClr val="dk1"/>
              </a:buClr>
              <a:buSzPts val="1200"/>
              <a:buFont typeface="Calibri"/>
              <a:buNone/>
            </a:pPr>
            <a:r>
              <a:rPr lang="en-US"/>
              <a:t>Image 1: </a:t>
            </a:r>
            <a:r>
              <a:rPr lang="en-US">
                <a:solidFill>
                  <a:srgbClr val="3F3F3F"/>
                </a:solidFill>
              </a:rPr>
              <a:t>Tight Curls</a:t>
            </a:r>
            <a:endParaRPr/>
          </a:p>
          <a:p>
            <a:pPr indent="-228600" lvl="0" marL="228600" rtl="0" algn="l">
              <a:spcBef>
                <a:spcPts val="0"/>
              </a:spcBef>
              <a:spcAft>
                <a:spcPts val="0"/>
              </a:spcAft>
              <a:buNone/>
            </a:pPr>
            <a:r>
              <a:rPr lang="en-US"/>
              <a:t>Image 2: </a:t>
            </a:r>
            <a:r>
              <a:rPr lang="en-US">
                <a:solidFill>
                  <a:srgbClr val="3F3F3F"/>
                </a:solidFill>
                <a:latin typeface="Open Sans"/>
                <a:ea typeface="Open Sans"/>
                <a:cs typeface="Open Sans"/>
                <a:sym typeface="Open Sans"/>
              </a:rPr>
              <a:t>Curly</a:t>
            </a:r>
            <a:endParaRPr/>
          </a:p>
          <a:p>
            <a:pPr indent="-228600" lvl="0" marL="228600" rtl="0" algn="l">
              <a:spcBef>
                <a:spcPts val="0"/>
              </a:spcBef>
              <a:spcAft>
                <a:spcPts val="0"/>
              </a:spcAft>
              <a:buNone/>
            </a:pPr>
            <a:r>
              <a:rPr lang="en-US"/>
              <a:t>Image 3: </a:t>
            </a:r>
            <a:r>
              <a:rPr lang="en-US">
                <a:solidFill>
                  <a:srgbClr val="3F3F3F"/>
                </a:solidFill>
                <a:latin typeface="Open Sans"/>
                <a:ea typeface="Open Sans"/>
                <a:cs typeface="Open Sans"/>
                <a:sym typeface="Open Sans"/>
              </a:rPr>
              <a:t>Wavy</a:t>
            </a:r>
            <a:endParaRPr/>
          </a:p>
          <a:p>
            <a:pPr indent="-228600" lvl="0" marL="228600" rtl="0" algn="l">
              <a:spcBef>
                <a:spcPts val="0"/>
              </a:spcBef>
              <a:spcAft>
                <a:spcPts val="0"/>
              </a:spcAft>
              <a:buNone/>
            </a:pPr>
            <a:r>
              <a:rPr lang="en-US"/>
              <a:t>Image 4: </a:t>
            </a:r>
            <a:r>
              <a:rPr lang="en-US">
                <a:solidFill>
                  <a:srgbClr val="3F3F3F"/>
                </a:solidFill>
                <a:latin typeface="Open Sans"/>
                <a:ea typeface="Open Sans"/>
                <a:cs typeface="Open Sans"/>
                <a:sym typeface="Open Sans"/>
              </a:rPr>
              <a:t>Straight</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De+Repente/Shutterstock</a:t>
            </a:r>
            <a:endParaRPr/>
          </a:p>
          <a:p>
            <a:pPr indent="-228600" lvl="0" marL="228600" rtl="0" algn="l">
              <a:spcBef>
                <a:spcPts val="0"/>
              </a:spcBef>
              <a:spcAft>
                <a:spcPts val="0"/>
              </a:spcAft>
              <a:buClr>
                <a:schemeClr val="dk1"/>
              </a:buClr>
              <a:buSzPts val="1200"/>
              <a:buFont typeface="Calibri"/>
              <a:buAutoNum type="arabicPeriod"/>
            </a:pPr>
            <a:r>
              <a:rPr lang="en-US"/>
              <a:t>Samuel+Borges+Photography/Shutterstock</a:t>
            </a:r>
            <a:endParaRPr/>
          </a:p>
          <a:p>
            <a:pPr indent="-228600" lvl="0" marL="228600" rtl="0" algn="l">
              <a:spcBef>
                <a:spcPts val="0"/>
              </a:spcBef>
              <a:spcAft>
                <a:spcPts val="0"/>
              </a:spcAft>
              <a:buClr>
                <a:schemeClr val="dk1"/>
              </a:buClr>
              <a:buSzPts val="1200"/>
              <a:buFont typeface="Calibri"/>
              <a:buAutoNum type="arabicPeriod"/>
            </a:pPr>
            <a:r>
              <a:rPr lang="en-US"/>
              <a:t>ChristianKieffer/Shutterstock</a:t>
            </a:r>
            <a:endParaRPr/>
          </a:p>
          <a:p>
            <a:pPr indent="-228600" lvl="0" marL="228600" rtl="0" algn="l">
              <a:spcBef>
                <a:spcPts val="0"/>
              </a:spcBef>
              <a:spcAft>
                <a:spcPts val="0"/>
              </a:spcAft>
              <a:buClr>
                <a:schemeClr val="dk1"/>
              </a:buClr>
              <a:buSzPts val="1200"/>
              <a:buFont typeface="Calibri"/>
              <a:buAutoNum type="arabicPeriod"/>
            </a:pPr>
            <a:r>
              <a:rPr lang="en-US"/>
              <a:t>Cheryl+Savan/Shutterstock</a:t>
            </a:r>
            <a:endParaRPr/>
          </a:p>
        </p:txBody>
      </p:sp>
      <p:sp>
        <p:nvSpPr>
          <p:cNvPr id="136" name="Google Shape;1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145" name="Google Shape;14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Use mouth morphemes to show hair length (“OO” = short; chin/shoulder length = “MM” or  pursed lips; long hair = “AHH”)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Sanmongkhol/Shutterstock</a:t>
            </a:r>
            <a:endParaRPr/>
          </a:p>
          <a:p>
            <a:pPr indent="-228600" lvl="0" marL="228600" rtl="0" algn="l">
              <a:spcBef>
                <a:spcPts val="0"/>
              </a:spcBef>
              <a:spcAft>
                <a:spcPts val="0"/>
              </a:spcAft>
              <a:buClr>
                <a:schemeClr val="dk1"/>
              </a:buClr>
              <a:buSzPts val="1200"/>
              <a:buFont typeface="Calibri"/>
              <a:buAutoNum type="arabicPeriod"/>
            </a:pPr>
            <a:r>
              <a:rPr lang="en-US"/>
              <a:t>Kuzma/Shutterstock</a:t>
            </a:r>
            <a:endParaRPr/>
          </a:p>
          <a:p>
            <a:pPr indent="-228600" lvl="0" marL="228600" rtl="0" algn="l">
              <a:spcBef>
                <a:spcPts val="0"/>
              </a:spcBef>
              <a:spcAft>
                <a:spcPts val="0"/>
              </a:spcAft>
              <a:buClr>
                <a:schemeClr val="dk1"/>
              </a:buClr>
              <a:buSzPts val="1200"/>
              <a:buFont typeface="Calibri"/>
              <a:buAutoNum type="arabicPeriod"/>
            </a:pPr>
            <a:r>
              <a:rPr lang="en-US"/>
              <a:t>rSnapshotPhotos/Shutterstock</a:t>
            </a:r>
            <a:endParaRPr/>
          </a:p>
        </p:txBody>
      </p:sp>
      <p:sp>
        <p:nvSpPr>
          <p:cNvPr id="151" name="Google Shape;15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Use mouth morphemes to show hair length [“OO” = short; chin/shoulder length = “MM” or  pursed lips; long hair = “AHH”]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tylerolson/Shutterstock</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Phovoir/Shutterstock</a:t>
            </a:r>
            <a:endParaRPr/>
          </a:p>
          <a:p>
            <a:pPr indent="-228600" lvl="0" marL="228600" rtl="0" algn="l">
              <a:spcBef>
                <a:spcPts val="0"/>
              </a:spcBef>
              <a:spcAft>
                <a:spcPts val="0"/>
              </a:spcAft>
              <a:buClr>
                <a:schemeClr val="dk1"/>
              </a:buClr>
              <a:buSzPts val="1200"/>
              <a:buFont typeface="Calibri"/>
              <a:buAutoNum type="arabicPeriod"/>
            </a:pPr>
            <a:r>
              <a:rPr lang="en-US"/>
              <a:t>Daniel+M+Ernst/Shutterstock</a:t>
            </a:r>
            <a:endParaRPr/>
          </a:p>
        </p:txBody>
      </p:sp>
      <p:sp>
        <p:nvSpPr>
          <p:cNvPr id="159" name="Google Shape;15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Use mouth morphemes to show hair length [“OO” = short; chin/shoulder length = “MM” or  pursed lips; long hair = “AHH”]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Amazingmikael/Shutterstock</a:t>
            </a:r>
            <a:endParaRPr/>
          </a:p>
          <a:p>
            <a:pPr indent="-228600" lvl="0" marL="228600" rtl="0" algn="l">
              <a:spcBef>
                <a:spcPts val="0"/>
              </a:spcBef>
              <a:spcAft>
                <a:spcPts val="0"/>
              </a:spcAft>
              <a:buClr>
                <a:schemeClr val="dk1"/>
              </a:buClr>
              <a:buSzPts val="1200"/>
              <a:buFont typeface="Calibri"/>
              <a:buAutoNum type="arabicPeriod"/>
            </a:pPr>
            <a:r>
              <a:rPr lang="en-US"/>
              <a:t>pikselstock/Shutterstock</a:t>
            </a:r>
            <a:endParaRPr/>
          </a:p>
          <a:p>
            <a:pPr indent="-228600" lvl="0" marL="228600" rtl="0" algn="l">
              <a:spcBef>
                <a:spcPts val="0"/>
              </a:spcBef>
              <a:spcAft>
                <a:spcPts val="0"/>
              </a:spcAft>
              <a:buClr>
                <a:schemeClr val="dk1"/>
              </a:buClr>
              <a:buSzPts val="1200"/>
              <a:buFont typeface="Calibri"/>
              <a:buAutoNum type="arabicPeriod"/>
            </a:pPr>
            <a:r>
              <a:rPr lang="en-US"/>
              <a:t>NeonShot/Shutterstock</a:t>
            </a:r>
            <a:endParaRPr/>
          </a:p>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p:txBody>
      </p:sp>
      <p:sp>
        <p:nvSpPr>
          <p:cNvPr id="169" name="Google Shape;16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Different types of balding areas.</a:t>
            </a:r>
            <a:endParaRPr/>
          </a:p>
          <a:p>
            <a:pPr indent="0" lvl="0" marL="0" rtl="0" algn="l">
              <a:spcBef>
                <a:spcPts val="0"/>
              </a:spcBef>
              <a:spcAft>
                <a:spcPts val="0"/>
              </a:spcAft>
              <a:buNone/>
            </a:pPr>
            <a:r>
              <a:rPr lang="en-US"/>
              <a:t>Show where the bald spots are. </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Cleomiu/Shutterstock</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Djomas/Shutterstock</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Koldunov/Shutterstock</a:t>
            </a:r>
            <a:endParaRPr/>
          </a:p>
          <a:p>
            <a:pPr indent="-152400" lvl="0" marL="228600" rtl="0" algn="l">
              <a:spcBef>
                <a:spcPts val="0"/>
              </a:spcBef>
              <a:spcAft>
                <a:spcPts val="0"/>
              </a:spcAft>
              <a:buClr>
                <a:schemeClr val="dk1"/>
              </a:buClr>
              <a:buSzPts val="1200"/>
              <a:buFont typeface="Calibri"/>
              <a:buNone/>
            </a:pPr>
            <a:r>
              <a:t/>
            </a:r>
            <a:endParaRPr/>
          </a:p>
        </p:txBody>
      </p:sp>
      <p:sp>
        <p:nvSpPr>
          <p:cNvPr id="177" name="Google Shape;17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185" name="Google Shape;18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59" name="Google Shape;5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Use non-manual markers to describe thickness of moustache/beard, facial hair (“OO” = thin; “MM” or pursed lips = regular/typical; “puffed cheek” or “SHHH” = thick)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XiXinXing/Shutterstock</a:t>
            </a:r>
            <a:endParaRPr/>
          </a:p>
          <a:p>
            <a:pPr indent="-228600" lvl="0" marL="228600" rtl="0" algn="l">
              <a:spcBef>
                <a:spcPts val="0"/>
              </a:spcBef>
              <a:spcAft>
                <a:spcPts val="0"/>
              </a:spcAft>
              <a:buClr>
                <a:schemeClr val="dk1"/>
              </a:buClr>
              <a:buSzPts val="1200"/>
              <a:buFont typeface="Calibri"/>
              <a:buAutoNum type="arabicPeriod"/>
            </a:pPr>
            <a:r>
              <a:rPr lang="en-US"/>
              <a:t>LuisMolinero/Shutterstock</a:t>
            </a:r>
            <a:endParaRPr/>
          </a:p>
          <a:p>
            <a:pPr indent="-228600" lvl="0" marL="228600" rtl="0" algn="l">
              <a:spcBef>
                <a:spcPts val="0"/>
              </a:spcBef>
              <a:spcAft>
                <a:spcPts val="0"/>
              </a:spcAft>
              <a:buClr>
                <a:schemeClr val="dk1"/>
              </a:buClr>
              <a:buSzPts val="1200"/>
              <a:buFont typeface="Calibri"/>
              <a:buAutoNum type="arabicPeriod"/>
            </a:pPr>
            <a:r>
              <a:rPr lang="en-US"/>
              <a:t>LuisMolinero/Shutterstock</a:t>
            </a:r>
            <a:endParaRPr/>
          </a:p>
        </p:txBody>
      </p:sp>
      <p:sp>
        <p:nvSpPr>
          <p:cNvPr id="191" name="Google Shape;19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Use non-manual markers to describe thickness of moustache/beard, facial hair (“OO” = thin; “MM” or pursed lips = regular/typical; “puffed cheek” or “SHHH” = thick)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HANA/Shutterstock</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Asier Romero/Shutterstock</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Eugenio Maroungiu</a:t>
            </a:r>
            <a:endParaRPr/>
          </a:p>
          <a:p>
            <a:pPr indent="-152400" lvl="0" marL="228600" rtl="0" algn="l">
              <a:spcBef>
                <a:spcPts val="0"/>
              </a:spcBef>
              <a:spcAft>
                <a:spcPts val="0"/>
              </a:spcAft>
              <a:buClr>
                <a:schemeClr val="dk1"/>
              </a:buClr>
              <a:buSzPts val="1200"/>
              <a:buFont typeface="Calibri"/>
              <a:buNone/>
            </a:pPr>
            <a:r>
              <a:t/>
            </a:r>
            <a:endParaRPr/>
          </a:p>
        </p:txBody>
      </p:sp>
      <p:sp>
        <p:nvSpPr>
          <p:cNvPr id="199" name="Google Shape;19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Use non-manual markers to describe thickness of moustache/beard, facial hair (“OO” = thin; “MM” or pursed lips = regular/typical; “puffed cheek” or “SHHH” = thick)</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Image 3: </a:t>
            </a:r>
            <a:r>
              <a:rPr lang="en-US">
                <a:solidFill>
                  <a:srgbClr val="3F3F3F"/>
                </a:solidFill>
                <a:latin typeface="Open Sans"/>
                <a:ea typeface="Open Sans"/>
                <a:cs typeface="Open Sans"/>
                <a:sym typeface="Open Sans"/>
              </a:rPr>
              <a:t>5 o’clock Shadow/Scruffy (NMM showing roughness)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Willrow+Hood/Shutterstock</a:t>
            </a:r>
            <a:endParaRPr/>
          </a:p>
          <a:p>
            <a:pPr indent="-228600" lvl="0" marL="228600" rtl="0" algn="l">
              <a:spcBef>
                <a:spcPts val="0"/>
              </a:spcBef>
              <a:spcAft>
                <a:spcPts val="0"/>
              </a:spcAft>
              <a:buClr>
                <a:schemeClr val="dk1"/>
              </a:buClr>
              <a:buSzPts val="1200"/>
              <a:buFont typeface="Calibri"/>
              <a:buAutoNum type="arabicPeriod"/>
            </a:pPr>
            <a:r>
              <a:rPr lang="en-US"/>
              <a:t>Ozgur+Coskun/Shutterstock</a:t>
            </a:r>
            <a:endParaRPr/>
          </a:p>
          <a:p>
            <a:pPr indent="-228600" lvl="0" marL="228600" rtl="0" algn="l">
              <a:spcBef>
                <a:spcPts val="0"/>
              </a:spcBef>
              <a:spcAft>
                <a:spcPts val="0"/>
              </a:spcAft>
              <a:buClr>
                <a:schemeClr val="dk1"/>
              </a:buClr>
              <a:buSzPts val="1200"/>
              <a:buFont typeface="Calibri"/>
              <a:buAutoNum type="arabicPeriod"/>
            </a:pPr>
            <a:r>
              <a:rPr lang="en-US"/>
              <a:t>Rawpixel.com/Shutterstock</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70’s Willrow+Hood/Shutterstock</a:t>
            </a:r>
            <a:endParaRPr/>
          </a:p>
          <a:p>
            <a:pPr indent="-152400" lvl="0" marL="228600" rtl="0" algn="l">
              <a:spcBef>
                <a:spcPts val="0"/>
              </a:spcBef>
              <a:spcAft>
                <a:spcPts val="0"/>
              </a:spcAft>
              <a:buClr>
                <a:schemeClr val="dk1"/>
              </a:buClr>
              <a:buSzPts val="1200"/>
              <a:buFont typeface="Calibri"/>
              <a:buNone/>
            </a:pPr>
            <a:r>
              <a:t/>
            </a:r>
            <a:endParaRPr/>
          </a:p>
        </p:txBody>
      </p:sp>
      <p:sp>
        <p:nvSpPr>
          <p:cNvPr id="207" name="Google Shape;20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15" name="Google Shape;21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Use non-manual markers to describe thickness of eyebrows/facial hair (“OO” = thin; “MM” or pursed lips = regular/typical; “puffed cheek” or “SHHH” = thick)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Olga Ekaterincheva/shutterstock</a:t>
            </a:r>
            <a:endParaRPr/>
          </a:p>
          <a:p>
            <a:pPr indent="-228600" lvl="0" marL="228600" rtl="0" algn="l">
              <a:spcBef>
                <a:spcPts val="0"/>
              </a:spcBef>
              <a:spcAft>
                <a:spcPts val="0"/>
              </a:spcAft>
              <a:buClr>
                <a:schemeClr val="dk1"/>
              </a:buClr>
              <a:buSzPts val="1200"/>
              <a:buFont typeface="Calibri"/>
              <a:buAutoNum type="arabicPeriod"/>
            </a:pPr>
            <a:r>
              <a:rPr lang="en-US"/>
              <a:t>pixelheadphoto+digitalskillet/Shutterstock</a:t>
            </a:r>
            <a:endParaRPr/>
          </a:p>
          <a:p>
            <a:pPr indent="-228600" lvl="0" marL="228600" rtl="0" algn="l">
              <a:spcBef>
                <a:spcPts val="0"/>
              </a:spcBef>
              <a:spcAft>
                <a:spcPts val="0"/>
              </a:spcAft>
              <a:buClr>
                <a:schemeClr val="dk1"/>
              </a:buClr>
              <a:buSzPts val="1200"/>
              <a:buFont typeface="Calibri"/>
              <a:buAutoNum type="arabicPeriod"/>
            </a:pPr>
            <a:r>
              <a:rPr lang="en-US"/>
              <a:t>Djomas/Shutterstock</a:t>
            </a:r>
            <a:endParaRPr/>
          </a:p>
        </p:txBody>
      </p:sp>
      <p:sp>
        <p:nvSpPr>
          <p:cNvPr id="221" name="Google Shape;22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29" name="Google Shape;22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None/>
            </a:pPr>
            <a:r>
              <a:rPr lang="en-US"/>
              <a:t>Image 1: </a:t>
            </a:r>
            <a:r>
              <a:rPr lang="en-US">
                <a:solidFill>
                  <a:srgbClr val="3F3F3F"/>
                </a:solidFill>
                <a:latin typeface="Open Sans"/>
                <a:ea typeface="Open Sans"/>
                <a:cs typeface="Open Sans"/>
                <a:sym typeface="Open Sans"/>
              </a:rPr>
              <a:t>Long Eyelashes</a:t>
            </a:r>
            <a:endParaRPr/>
          </a:p>
          <a:p>
            <a:pPr indent="-228600" lvl="0" marL="228600" marR="0" rtl="0" algn="l">
              <a:lnSpc>
                <a:spcPct val="100000"/>
              </a:lnSpc>
              <a:spcBef>
                <a:spcPts val="0"/>
              </a:spcBef>
              <a:spcAft>
                <a:spcPts val="0"/>
              </a:spcAft>
              <a:buClr>
                <a:schemeClr val="dk1"/>
              </a:buClr>
              <a:buSzPts val="1200"/>
              <a:buFont typeface="Calibri"/>
              <a:buNone/>
            </a:pPr>
            <a:r>
              <a:rPr lang="en-US"/>
              <a:t>Image 2: </a:t>
            </a:r>
            <a:r>
              <a:rPr lang="en-US">
                <a:solidFill>
                  <a:srgbClr val="3F3F3F"/>
                </a:solidFill>
                <a:latin typeface="Open Sans"/>
                <a:ea typeface="Open Sans"/>
                <a:cs typeface="Open Sans"/>
                <a:sym typeface="Open Sans"/>
              </a:rPr>
              <a:t>Beauty Mark</a:t>
            </a:r>
            <a:endParaRPr/>
          </a:p>
          <a:p>
            <a:pPr indent="-228600" lvl="0" marL="228600" marR="0" rtl="0" algn="l">
              <a:lnSpc>
                <a:spcPct val="100000"/>
              </a:lnSpc>
              <a:spcBef>
                <a:spcPts val="0"/>
              </a:spcBef>
              <a:spcAft>
                <a:spcPts val="0"/>
              </a:spcAft>
              <a:buClr>
                <a:schemeClr val="dk1"/>
              </a:buClr>
              <a:buSzPts val="1200"/>
              <a:buFont typeface="Calibri"/>
              <a:buNone/>
            </a:pPr>
            <a:r>
              <a:rPr lang="en-US"/>
              <a:t>Image 3: </a:t>
            </a:r>
            <a:r>
              <a:rPr lang="en-US">
                <a:solidFill>
                  <a:srgbClr val="3F3F3F"/>
                </a:solidFill>
                <a:latin typeface="Open Sans"/>
                <a:ea typeface="Open Sans"/>
                <a:cs typeface="Open Sans"/>
                <a:sym typeface="Open Sans"/>
              </a:rPr>
              <a:t>Big Eyes</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Puhhha/Shutterstock</a:t>
            </a:r>
            <a:endParaRPr/>
          </a:p>
          <a:p>
            <a:pPr indent="-228600" lvl="0" marL="228600" rtl="0" algn="l">
              <a:spcBef>
                <a:spcPts val="0"/>
              </a:spcBef>
              <a:spcAft>
                <a:spcPts val="0"/>
              </a:spcAft>
              <a:buClr>
                <a:schemeClr val="dk1"/>
              </a:buClr>
              <a:buSzPts val="1200"/>
              <a:buFont typeface="Calibri"/>
              <a:buAutoNum type="arabicPeriod"/>
            </a:pPr>
            <a:r>
              <a:rPr lang="en-US"/>
              <a:t>Olga EkaterinchevaShutterstock</a:t>
            </a:r>
            <a:endParaRPr/>
          </a:p>
          <a:p>
            <a:pPr indent="-228600" lvl="0" marL="228600" rtl="0" algn="l">
              <a:spcBef>
                <a:spcPts val="0"/>
              </a:spcBef>
              <a:spcAft>
                <a:spcPts val="0"/>
              </a:spcAft>
              <a:buClr>
                <a:schemeClr val="dk1"/>
              </a:buClr>
              <a:buSzPts val="1200"/>
              <a:buFont typeface="Calibri"/>
              <a:buAutoNum type="arabicPeriod"/>
            </a:pPr>
            <a:r>
              <a:rPr lang="en-US"/>
              <a:t>Bajrich/Shutterstock</a:t>
            </a:r>
            <a:endParaRPr/>
          </a:p>
        </p:txBody>
      </p:sp>
      <p:sp>
        <p:nvSpPr>
          <p:cNvPr id="235" name="Google Shape;23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None/>
            </a:pPr>
            <a:r>
              <a:rPr lang="en-US"/>
              <a:t>Image 1: </a:t>
            </a:r>
            <a:r>
              <a:rPr lang="en-US">
                <a:solidFill>
                  <a:srgbClr val="3F3F3F"/>
                </a:solidFill>
              </a:rPr>
              <a:t>White Teeth</a:t>
            </a:r>
            <a:endParaRPr/>
          </a:p>
          <a:p>
            <a:pPr indent="-228600" lvl="0" marL="228600" rtl="0" algn="l">
              <a:spcBef>
                <a:spcPts val="0"/>
              </a:spcBef>
              <a:spcAft>
                <a:spcPts val="0"/>
              </a:spcAft>
              <a:buNone/>
            </a:pPr>
            <a:r>
              <a:rPr lang="en-US"/>
              <a:t>Image 2: </a:t>
            </a:r>
            <a:r>
              <a:rPr lang="en-US">
                <a:solidFill>
                  <a:srgbClr val="3F3F3F"/>
                </a:solidFill>
                <a:latin typeface="Open Sans"/>
                <a:ea typeface="Open Sans"/>
                <a:cs typeface="Open Sans"/>
                <a:sym typeface="Open Sans"/>
              </a:rPr>
              <a:t>Braces</a:t>
            </a:r>
            <a:endParaRPr/>
          </a:p>
          <a:p>
            <a:pPr indent="-228600" lvl="0" marL="228600" rtl="0" algn="l">
              <a:spcBef>
                <a:spcPts val="0"/>
              </a:spcBef>
              <a:spcAft>
                <a:spcPts val="0"/>
              </a:spcAft>
              <a:buNone/>
            </a:pPr>
            <a:r>
              <a:rPr lang="en-US"/>
              <a:t>Image 3: </a:t>
            </a:r>
            <a:r>
              <a:rPr lang="en-US">
                <a:solidFill>
                  <a:srgbClr val="3F3F3F"/>
                </a:solidFill>
                <a:latin typeface="Open Sans"/>
                <a:ea typeface="Open Sans"/>
                <a:cs typeface="Open Sans"/>
                <a:sym typeface="Open Sans"/>
              </a:rPr>
              <a:t>Gap</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kurhan/Shutterstock</a:t>
            </a:r>
            <a:endParaRPr/>
          </a:p>
          <a:p>
            <a:pPr indent="-228600" lvl="0" marL="228600" rtl="0" algn="l">
              <a:spcBef>
                <a:spcPts val="0"/>
              </a:spcBef>
              <a:spcAft>
                <a:spcPts val="0"/>
              </a:spcAft>
              <a:buClr>
                <a:schemeClr val="dk1"/>
              </a:buClr>
              <a:buSzPts val="1200"/>
              <a:buFont typeface="Calibri"/>
              <a:buAutoNum type="arabicPeriod"/>
            </a:pPr>
            <a:r>
              <a:rPr lang="en-US"/>
              <a:t>Monkey+Business+Images/Shutterstock</a:t>
            </a:r>
            <a:endParaRPr/>
          </a:p>
          <a:p>
            <a:pPr indent="-228600" lvl="0" marL="228600" rtl="0" algn="l">
              <a:spcBef>
                <a:spcPts val="0"/>
              </a:spcBef>
              <a:spcAft>
                <a:spcPts val="0"/>
              </a:spcAft>
              <a:buClr>
                <a:schemeClr val="dk1"/>
              </a:buClr>
              <a:buSzPts val="1200"/>
              <a:buFont typeface="Calibri"/>
              <a:buAutoNum type="arabicPeriod"/>
            </a:pPr>
            <a:r>
              <a:rPr lang="en-US"/>
              <a:t>sanneberg/Shutterstock</a:t>
            </a:r>
            <a:endParaRPr/>
          </a:p>
        </p:txBody>
      </p:sp>
      <p:sp>
        <p:nvSpPr>
          <p:cNvPr id="243" name="Google Shape;24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None/>
            </a:pPr>
            <a:r>
              <a:rPr lang="en-US">
                <a:latin typeface="Arial"/>
                <a:ea typeface="Arial"/>
                <a:cs typeface="Arial"/>
                <a:sym typeface="Arial"/>
              </a:rPr>
              <a:t>Image 1: </a:t>
            </a:r>
            <a:r>
              <a:rPr lang="en-US">
                <a:solidFill>
                  <a:srgbClr val="3F3F3F"/>
                </a:solidFill>
                <a:latin typeface="Open Sans"/>
                <a:ea typeface="Open Sans"/>
                <a:cs typeface="Open Sans"/>
                <a:sym typeface="Open Sans"/>
              </a:rPr>
              <a:t>Freckles</a:t>
            </a:r>
            <a:endParaRPr>
              <a:latin typeface="Arial"/>
              <a:ea typeface="Arial"/>
              <a:cs typeface="Arial"/>
              <a:sym typeface="Arial"/>
            </a:endParaRPr>
          </a:p>
          <a:p>
            <a:pPr indent="-228600" lvl="0" marL="228600" rtl="0" algn="l">
              <a:spcBef>
                <a:spcPts val="0"/>
              </a:spcBef>
              <a:spcAft>
                <a:spcPts val="0"/>
              </a:spcAft>
              <a:buNone/>
            </a:pPr>
            <a:r>
              <a:rPr lang="en-US"/>
              <a:t>Image 2: Scar on face</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William Moss/Shutterstock</a:t>
            </a:r>
            <a:endParaRPr/>
          </a:p>
          <a:p>
            <a:pPr indent="-228600" lvl="0" marL="228600" rtl="0" algn="l">
              <a:spcBef>
                <a:spcPts val="0"/>
              </a:spcBef>
              <a:spcAft>
                <a:spcPts val="0"/>
              </a:spcAft>
              <a:buClr>
                <a:schemeClr val="dk1"/>
              </a:buClr>
              <a:buSzPts val="1200"/>
              <a:buFont typeface="Calibri"/>
              <a:buAutoNum type="arabicPeriod"/>
            </a:pPr>
            <a:r>
              <a:rPr lang="en-US"/>
              <a:t>Hriana/Shutterstock</a:t>
            </a:r>
            <a:endParaRPr/>
          </a:p>
        </p:txBody>
      </p:sp>
      <p:sp>
        <p:nvSpPr>
          <p:cNvPr id="251" name="Google Shape;25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58" name="Google Shape;25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66" name="Google Shape;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None/>
            </a:pPr>
            <a:r>
              <a:rPr lang="en-US" sz="1200"/>
              <a:t>*Sign generic TATTOO, and then indicate its location</a:t>
            </a:r>
            <a:endParaRPr/>
          </a:p>
          <a:p>
            <a:pPr indent="0" lvl="0" marL="0" rtl="0" algn="l">
              <a:spcBef>
                <a:spcPts val="0"/>
              </a:spcBef>
              <a:spcAft>
                <a:spcPts val="0"/>
              </a:spcAft>
              <a:buNone/>
            </a:pPr>
            <a:r>
              <a:rPr lang="en-US"/>
              <a:t>Body piercing (show where it is)</a:t>
            </a:r>
            <a:endParaRPr/>
          </a:p>
          <a:p>
            <a:pPr indent="0" lvl="0" marL="0" rtl="0" algn="l">
              <a:spcBef>
                <a:spcPts val="0"/>
              </a:spcBef>
              <a:spcAft>
                <a:spcPts val="0"/>
              </a:spcAft>
              <a:buNone/>
            </a:pPr>
            <a:r>
              <a:rPr lang="en-US"/>
              <a:t>Earlobe stretching / Plugs</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1: </a:t>
            </a:r>
            <a:r>
              <a:rPr lang="en-US">
                <a:solidFill>
                  <a:srgbClr val="3F3F3F"/>
                </a:solidFill>
              </a:rPr>
              <a:t>Tattoo</a:t>
            </a:r>
            <a:endParaRPr/>
          </a:p>
          <a:p>
            <a:pPr indent="-228600" lvl="0" marL="228600" marR="0" rtl="0" algn="l">
              <a:lnSpc>
                <a:spcPct val="100000"/>
              </a:lnSpc>
              <a:spcBef>
                <a:spcPts val="0"/>
              </a:spcBef>
              <a:spcAft>
                <a:spcPts val="0"/>
              </a:spcAft>
              <a:buClr>
                <a:schemeClr val="dk1"/>
              </a:buClr>
              <a:buSzPts val="1200"/>
              <a:buFont typeface="Calibri"/>
              <a:buNone/>
            </a:pPr>
            <a:r>
              <a:rPr lang="en-US"/>
              <a:t>Image 2: </a:t>
            </a:r>
            <a:r>
              <a:rPr lang="en-US">
                <a:solidFill>
                  <a:srgbClr val="3F3F3F"/>
                </a:solidFill>
                <a:latin typeface="Open Sans"/>
                <a:ea typeface="Open Sans"/>
                <a:cs typeface="Open Sans"/>
                <a:sym typeface="Open Sans"/>
              </a:rPr>
              <a:t>Body Piercings</a:t>
            </a:r>
            <a:endParaRPr/>
          </a:p>
          <a:p>
            <a:pPr indent="-228600" lvl="0" marL="228600" marR="0" rtl="0" algn="l">
              <a:lnSpc>
                <a:spcPct val="100000"/>
              </a:lnSpc>
              <a:spcBef>
                <a:spcPts val="0"/>
              </a:spcBef>
              <a:spcAft>
                <a:spcPts val="0"/>
              </a:spcAft>
              <a:buClr>
                <a:schemeClr val="dk1"/>
              </a:buClr>
              <a:buSzPts val="1200"/>
              <a:buFont typeface="Calibri"/>
              <a:buNone/>
            </a:pPr>
            <a:r>
              <a:rPr lang="en-US"/>
              <a:t>Image 3: </a:t>
            </a:r>
            <a:r>
              <a:rPr lang="en-US">
                <a:solidFill>
                  <a:srgbClr val="3F3F3F"/>
                </a:solidFill>
                <a:latin typeface="Open Sans"/>
                <a:ea typeface="Open Sans"/>
                <a:cs typeface="Open Sans"/>
                <a:sym typeface="Open Sans"/>
              </a:rPr>
              <a:t>Earlobe stretching / Plug</a:t>
            </a:r>
            <a:endParaRPr/>
          </a:p>
          <a:p>
            <a:pPr indent="-228600" lvl="0" marL="228600" marR="0" rtl="0" algn="l">
              <a:lnSpc>
                <a:spcPct val="100000"/>
              </a:lnSpc>
              <a:spcBef>
                <a:spcPts val="0"/>
              </a:spcBef>
              <a:spcAft>
                <a:spcPts val="0"/>
              </a:spcAft>
              <a:buClr>
                <a:schemeClr val="dk1"/>
              </a:buClr>
              <a:buSzPts val="1200"/>
              <a:buFont typeface="Calibri"/>
              <a:buNone/>
            </a:pPr>
            <a:r>
              <a:rPr lang="en-US"/>
              <a:t>Image 4: </a:t>
            </a:r>
            <a:r>
              <a:rPr lang="en-US">
                <a:solidFill>
                  <a:srgbClr val="3F3F3F"/>
                </a:solidFill>
                <a:latin typeface="Open Sans"/>
                <a:ea typeface="Open Sans"/>
                <a:cs typeface="Open Sans"/>
                <a:sym typeface="Open Sans"/>
              </a:rPr>
              <a:t>Long Fake Nails</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Ollyy/Shutterstock</a:t>
            </a:r>
            <a:endParaRPr/>
          </a:p>
          <a:p>
            <a:pPr indent="-228600" lvl="0" marL="228600" rtl="0" algn="l">
              <a:spcBef>
                <a:spcPts val="0"/>
              </a:spcBef>
              <a:spcAft>
                <a:spcPts val="0"/>
              </a:spcAft>
              <a:buClr>
                <a:schemeClr val="dk1"/>
              </a:buClr>
              <a:buSzPts val="1200"/>
              <a:buFont typeface="Calibri"/>
              <a:buAutoNum type="arabicPeriod"/>
            </a:pPr>
            <a:r>
              <a:rPr lang="en-US"/>
              <a:t>Tanee/Shutterstock</a:t>
            </a:r>
            <a:endParaRPr/>
          </a:p>
          <a:p>
            <a:pPr indent="-228600" lvl="0" marL="228600" rtl="0" algn="l">
              <a:spcBef>
                <a:spcPts val="0"/>
              </a:spcBef>
              <a:spcAft>
                <a:spcPts val="0"/>
              </a:spcAft>
              <a:buClr>
                <a:schemeClr val="dk1"/>
              </a:buClr>
              <a:buSzPts val="1200"/>
              <a:buFont typeface="Calibri"/>
              <a:buAutoNum type="arabicPeriod"/>
            </a:pPr>
            <a:r>
              <a:rPr lang="en-US"/>
              <a:t>Anetlanda/Shutterstock</a:t>
            </a:r>
            <a:endParaRPr/>
          </a:p>
          <a:p>
            <a:pPr indent="-228600" lvl="0" marL="228600" rtl="0" algn="l">
              <a:spcBef>
                <a:spcPts val="0"/>
              </a:spcBef>
              <a:spcAft>
                <a:spcPts val="0"/>
              </a:spcAft>
              <a:buClr>
                <a:schemeClr val="dk1"/>
              </a:buClr>
              <a:buSzPts val="1200"/>
              <a:buFont typeface="Calibri"/>
              <a:buAutoNum type="arabicPeriod"/>
            </a:pPr>
            <a:r>
              <a:rPr lang="en-US"/>
              <a:t>SHYPULIA+TATSIANA/Shutterstock</a:t>
            </a:r>
            <a:endParaRPr/>
          </a:p>
        </p:txBody>
      </p:sp>
      <p:sp>
        <p:nvSpPr>
          <p:cNvPr id="264" name="Google Shape;26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73" name="Google Shape;27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81" name="Google Shape;28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87" name="Google Shape;28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height</a:t>
            </a:r>
            <a:endParaRPr/>
          </a:p>
        </p:txBody>
      </p:sp>
      <p:sp>
        <p:nvSpPr>
          <p:cNvPr id="73" name="Google Shape;7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Little People (LP)</a:t>
            </a:r>
            <a:endParaRPr/>
          </a:p>
          <a:p>
            <a:pPr indent="0" lvl="0" marL="0" rtl="0" algn="l">
              <a:spcBef>
                <a:spcPts val="0"/>
              </a:spcBef>
              <a:spcAft>
                <a:spcPts val="0"/>
              </a:spcAft>
              <a:buNone/>
            </a:pPr>
            <a:r>
              <a:rPr lang="en-US"/>
              <a:t>Short</a:t>
            </a:r>
            <a:endParaRPr/>
          </a:p>
          <a:p>
            <a:pPr indent="0" lvl="0" marL="0" rtl="0" algn="l">
              <a:spcBef>
                <a:spcPts val="0"/>
              </a:spcBef>
              <a:spcAft>
                <a:spcPts val="0"/>
              </a:spcAft>
              <a:buNone/>
            </a:pPr>
            <a:r>
              <a:rPr lang="en-US"/>
              <a:t>Average</a:t>
            </a:r>
            <a:endParaRPr/>
          </a:p>
          <a:p>
            <a:pPr indent="0" lvl="0" marL="0" rtl="0" algn="l">
              <a:spcBef>
                <a:spcPts val="0"/>
              </a:spcBef>
              <a:spcAft>
                <a:spcPts val="0"/>
              </a:spcAft>
              <a:buNone/>
            </a:pPr>
            <a:r>
              <a:rPr lang="en-US"/>
              <a:t>Tall</a:t>
            </a:r>
            <a:endParaRPr/>
          </a:p>
          <a:p>
            <a:pPr indent="0" lvl="0" marL="0" rtl="0" algn="l">
              <a:spcBef>
                <a:spcPts val="0"/>
              </a:spcBef>
              <a:spcAft>
                <a:spcPts val="0"/>
              </a:spcAft>
              <a:buNone/>
            </a:pPr>
            <a:r>
              <a:rPr lang="en-US"/>
              <a:t>Growing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a:t>
            </a:r>
            <a:endParaRPr/>
          </a:p>
          <a:p>
            <a:pPr indent="0" lvl="0" marL="0" rtl="0" algn="l">
              <a:spcBef>
                <a:spcPts val="0"/>
              </a:spcBef>
              <a:spcAft>
                <a:spcPts val="0"/>
              </a:spcAft>
              <a:buNone/>
            </a:pPr>
            <a:r>
              <a:rPr lang="en-US"/>
              <a:t>Rawpizel.com/Shutterstock</a:t>
            </a:r>
            <a:endParaRPr/>
          </a:p>
        </p:txBody>
      </p:sp>
      <p:sp>
        <p:nvSpPr>
          <p:cNvPr id="79" name="Google Shape;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None/>
            </a:pPr>
            <a:r>
              <a:rPr lang="en-US"/>
              <a:t>Image 1: </a:t>
            </a:r>
            <a:r>
              <a:rPr lang="en-US">
                <a:solidFill>
                  <a:srgbClr val="3F3F3F"/>
                </a:solidFill>
              </a:rPr>
              <a:t>Skinny/Thin/Slim/Slender</a:t>
            </a:r>
            <a:endParaRPr/>
          </a:p>
          <a:p>
            <a:pPr indent="-228600" lvl="0" marL="228600" rtl="0" algn="l">
              <a:spcBef>
                <a:spcPts val="0"/>
              </a:spcBef>
              <a:spcAft>
                <a:spcPts val="0"/>
              </a:spcAft>
              <a:buNone/>
            </a:pPr>
            <a:r>
              <a:rPr lang="en-US"/>
              <a:t>Image 2: </a:t>
            </a:r>
            <a:r>
              <a:rPr lang="en-US">
                <a:solidFill>
                  <a:srgbClr val="3F3F3F"/>
                </a:solidFill>
                <a:latin typeface="Open Sans"/>
                <a:ea typeface="Open Sans"/>
                <a:cs typeface="Open Sans"/>
                <a:sym typeface="Open Sans"/>
              </a:rPr>
              <a:t>Average</a:t>
            </a:r>
            <a:endParaRPr/>
          </a:p>
          <a:p>
            <a:pPr indent="-228600" lvl="0" marL="228600" rtl="0" algn="l">
              <a:spcBef>
                <a:spcPts val="0"/>
              </a:spcBef>
              <a:spcAft>
                <a:spcPts val="0"/>
              </a:spcAft>
              <a:buNone/>
            </a:pPr>
            <a:r>
              <a:rPr lang="en-US"/>
              <a:t>Image 3: </a:t>
            </a:r>
            <a:r>
              <a:rPr lang="en-US">
                <a:solidFill>
                  <a:srgbClr val="3F3F3F"/>
                </a:solidFill>
                <a:latin typeface="Open Sans"/>
                <a:ea typeface="Open Sans"/>
                <a:cs typeface="Open Sans"/>
                <a:sym typeface="Open Sans"/>
              </a:rPr>
              <a:t>Chubby and cute!</a:t>
            </a:r>
            <a:endParaRPr/>
          </a:p>
          <a:p>
            <a:pPr indent="-228600" lvl="0" marL="228600" rtl="0" algn="l">
              <a:spcBef>
                <a:spcPts val="0"/>
              </a:spcBef>
              <a:spcAft>
                <a:spcPts val="0"/>
              </a:spcAft>
              <a:buNone/>
            </a:pPr>
            <a:r>
              <a:rPr lang="en-US"/>
              <a:t>Image 4: </a:t>
            </a:r>
            <a:r>
              <a:rPr lang="en-US">
                <a:solidFill>
                  <a:srgbClr val="3F3F3F"/>
                </a:solidFill>
                <a:latin typeface="Open Sans"/>
                <a:ea typeface="Open Sans"/>
                <a:cs typeface="Open Sans"/>
                <a:sym typeface="Open Sans"/>
              </a:rPr>
              <a:t>Muscular</a:t>
            </a:r>
            <a:endParaRPr/>
          </a:p>
          <a:p>
            <a:pPr indent="-228600" lvl="0" marL="228600" rtl="0" algn="l">
              <a:spcBef>
                <a:spcPts val="0"/>
              </a:spcBef>
              <a:spcAft>
                <a:spcPts val="0"/>
              </a:spcAft>
              <a:buNone/>
            </a:pPr>
            <a:r>
              <a:t/>
            </a:r>
            <a:endParaRPr/>
          </a:p>
          <a:p>
            <a:pPr indent="-228600" lvl="0" marL="22860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nanka/Shutterstock</a:t>
            </a:r>
            <a:endParaRPr/>
          </a:p>
          <a:p>
            <a:pPr indent="-228600" lvl="0" marL="228600" rtl="0" algn="l">
              <a:spcBef>
                <a:spcPts val="0"/>
              </a:spcBef>
              <a:spcAft>
                <a:spcPts val="0"/>
              </a:spcAft>
              <a:buClr>
                <a:schemeClr val="dk1"/>
              </a:buClr>
              <a:buSzPts val="1200"/>
              <a:buFont typeface="Calibri"/>
              <a:buAutoNum type="arabicPeriod"/>
            </a:pPr>
            <a:r>
              <a:rPr lang="en-US"/>
              <a:t>Aila+Images/Shutterstock</a:t>
            </a:r>
            <a:endParaRPr/>
          </a:p>
          <a:p>
            <a:pPr indent="-228600" lvl="0" marL="228600" rtl="0" algn="l">
              <a:spcBef>
                <a:spcPts val="0"/>
              </a:spcBef>
              <a:spcAft>
                <a:spcPts val="0"/>
              </a:spcAft>
              <a:buClr>
                <a:schemeClr val="dk1"/>
              </a:buClr>
              <a:buSzPts val="1200"/>
              <a:buFont typeface="Calibri"/>
              <a:buAutoNum type="arabicPeriod"/>
            </a:pPr>
            <a:r>
              <a:rPr lang="en-US"/>
              <a:t>ucchie79/Shutterstock</a:t>
            </a:r>
            <a:endParaRPr/>
          </a:p>
          <a:p>
            <a:pPr indent="-228600" lvl="0" marL="228600" rtl="0" algn="l">
              <a:spcBef>
                <a:spcPts val="0"/>
              </a:spcBef>
              <a:spcAft>
                <a:spcPts val="0"/>
              </a:spcAft>
              <a:buClr>
                <a:schemeClr val="dk1"/>
              </a:buClr>
              <a:buSzPts val="1200"/>
              <a:buFont typeface="Calibri"/>
              <a:buAutoNum type="arabicPeriod"/>
            </a:pPr>
            <a:r>
              <a:rPr lang="en-US"/>
              <a:t>FXQuadro/Shutterstock</a:t>
            </a:r>
            <a:endParaRPr/>
          </a:p>
        </p:txBody>
      </p:sp>
      <p:sp>
        <p:nvSpPr>
          <p:cNvPr id="91" name="Google Shape;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100" name="Google Shape;10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Image 1: </a:t>
            </a:r>
            <a:r>
              <a:rPr lang="en-US">
                <a:solidFill>
                  <a:srgbClr val="3F3F3F"/>
                </a:solidFill>
                <a:latin typeface="Open Sans"/>
                <a:ea typeface="Open Sans"/>
                <a:cs typeface="Open Sans"/>
                <a:sym typeface="Open Sans"/>
              </a:rPr>
              <a:t>Blonde</a:t>
            </a:r>
            <a:endParaRPr/>
          </a:p>
          <a:p>
            <a:pPr indent="0" lvl="0" marL="0" marR="0" rtl="0" algn="l">
              <a:lnSpc>
                <a:spcPct val="100000"/>
              </a:lnSpc>
              <a:spcBef>
                <a:spcPts val="0"/>
              </a:spcBef>
              <a:spcAft>
                <a:spcPts val="0"/>
              </a:spcAft>
              <a:buClr>
                <a:schemeClr val="dk1"/>
              </a:buClr>
              <a:buSzPts val="1200"/>
              <a:buFont typeface="Calibri"/>
              <a:buNone/>
            </a:pPr>
            <a:r>
              <a:rPr lang="en-US"/>
              <a:t>Image 2: </a:t>
            </a:r>
            <a:r>
              <a:rPr lang="en-US">
                <a:solidFill>
                  <a:srgbClr val="3F3F3F"/>
                </a:solidFill>
                <a:latin typeface="Open Sans"/>
                <a:ea typeface="Open Sans"/>
                <a:cs typeface="Open Sans"/>
                <a:sym typeface="Open Sans"/>
              </a:rPr>
              <a:t>Red Hair</a:t>
            </a:r>
            <a:endParaRPr/>
          </a:p>
          <a:p>
            <a:pPr indent="0" lvl="0" marL="0" marR="0" rtl="0" algn="l">
              <a:lnSpc>
                <a:spcPct val="100000"/>
              </a:lnSpc>
              <a:spcBef>
                <a:spcPts val="0"/>
              </a:spcBef>
              <a:spcAft>
                <a:spcPts val="0"/>
              </a:spcAft>
              <a:buClr>
                <a:schemeClr val="dk1"/>
              </a:buClr>
              <a:buSzPts val="1200"/>
              <a:buFont typeface="Calibri"/>
              <a:buNone/>
            </a:pPr>
            <a:r>
              <a:rPr lang="en-US"/>
              <a:t>Image 3: </a:t>
            </a:r>
            <a:r>
              <a:rPr lang="en-US">
                <a:solidFill>
                  <a:srgbClr val="3F3F3F"/>
                </a:solidFill>
                <a:latin typeface="Open Sans"/>
                <a:ea typeface="Open Sans"/>
                <a:cs typeface="Open Sans"/>
                <a:sym typeface="Open Sans"/>
              </a:rPr>
              <a:t>Black Hair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228600" lvl="0" marL="228600" rtl="0" algn="l">
              <a:spcBef>
                <a:spcPts val="0"/>
              </a:spcBef>
              <a:spcAft>
                <a:spcPts val="0"/>
              </a:spcAft>
              <a:buClr>
                <a:schemeClr val="dk1"/>
              </a:buClr>
              <a:buSzPts val="1200"/>
              <a:buFont typeface="Calibri"/>
              <a:buAutoNum type="arabicPeriod"/>
            </a:pPr>
            <a:r>
              <a:rPr lang="en-US"/>
              <a:t>StockLite/Shutterstock</a:t>
            </a:r>
            <a:endParaRPr/>
          </a:p>
          <a:p>
            <a:pPr indent="-228600" lvl="0" marL="228600" rtl="0" algn="l">
              <a:spcBef>
                <a:spcPts val="0"/>
              </a:spcBef>
              <a:spcAft>
                <a:spcPts val="0"/>
              </a:spcAft>
              <a:buClr>
                <a:schemeClr val="dk1"/>
              </a:buClr>
              <a:buSzPts val="1200"/>
              <a:buFont typeface="Calibri"/>
              <a:buAutoNum type="arabicPeriod"/>
            </a:pPr>
            <a:r>
              <a:rPr lang="en-US"/>
              <a:t>Jorg+Hackemann/Shutterstock</a:t>
            </a:r>
            <a:endParaRPr/>
          </a:p>
          <a:p>
            <a:pPr indent="-228600" lvl="0" marL="228600" rtl="0" algn="l">
              <a:spcBef>
                <a:spcPts val="0"/>
              </a:spcBef>
              <a:spcAft>
                <a:spcPts val="0"/>
              </a:spcAft>
              <a:buClr>
                <a:schemeClr val="dk1"/>
              </a:buClr>
              <a:buSzPts val="1200"/>
              <a:buFont typeface="Calibri"/>
              <a:buAutoNum type="arabicPeriod"/>
            </a:pPr>
            <a:r>
              <a:rPr lang="en-US"/>
              <a:t>SnowWhiteimages/Shutterstock</a:t>
            </a:r>
            <a:endParaRPr/>
          </a:p>
        </p:txBody>
      </p:sp>
      <p:sp>
        <p:nvSpPr>
          <p:cNvPr id="106" name="Google Shape;10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8"/>
          <p:cNvSpPr txBox="1"/>
          <p:nvPr>
            <p:ph type="title"/>
          </p:nvPr>
        </p:nvSpPr>
        <p:spPr>
          <a:xfrm>
            <a:off x="628650" y="3742979"/>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3600"/>
              <a:buFont typeface="Open Sans SemiBold"/>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8"/>
          <p:cNvSpPr txBox="1"/>
          <p:nvPr/>
        </p:nvSpPr>
        <p:spPr>
          <a:xfrm>
            <a:off x="4127500" y="1793875"/>
            <a:ext cx="1846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 name="Google Shape;17;p38"/>
          <p:cNvSpPr txBox="1"/>
          <p:nvPr/>
        </p:nvSpPr>
        <p:spPr>
          <a:xfrm>
            <a:off x="2095500" y="1444625"/>
            <a:ext cx="1846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8" name="Google Shape;18;p38"/>
          <p:cNvPicPr preferRelativeResize="0"/>
          <p:nvPr/>
        </p:nvPicPr>
        <p:blipFill rotWithShape="1">
          <a:blip r:embed="rId3">
            <a:alphaModFix/>
          </a:blip>
          <a:srcRect b="0" l="0" r="0" t="0"/>
          <a:stretch/>
        </p:blipFill>
        <p:spPr>
          <a:xfrm>
            <a:off x="0" y="259075"/>
            <a:ext cx="9144000" cy="34389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4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7030A0"/>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4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19" name="Shape 19"/>
        <p:cNvGrpSpPr/>
        <p:nvPr/>
      </p:nvGrpSpPr>
      <p:grpSpPr>
        <a:xfrm>
          <a:off x="0" y="0"/>
          <a:ext cx="0" cy="0"/>
          <a:chOff x="0" y="0"/>
          <a:chExt cx="0" cy="0"/>
        </a:xfrm>
      </p:grpSpPr>
      <p:sp>
        <p:nvSpPr>
          <p:cNvPr id="20" name="Google Shape;20;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7030A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9"/>
          <p:cNvSpPr txBox="1"/>
          <p:nvPr>
            <p:ph idx="1" type="body"/>
          </p:nvPr>
        </p:nvSpPr>
        <p:spPr>
          <a:xfrm>
            <a:off x="628650" y="1825625"/>
            <a:ext cx="7886700" cy="3975568"/>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0"/>
              </a:spcBef>
              <a:spcAft>
                <a:spcPts val="0"/>
              </a:spcAft>
              <a:buClr>
                <a:srgbClr val="7030A0"/>
              </a:buClr>
              <a:buSzPts val="2800"/>
              <a:buFont typeface="Arial"/>
              <a:buNone/>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22" name="Shape 22"/>
        <p:cNvGrpSpPr/>
        <p:nvPr/>
      </p:nvGrpSpPr>
      <p:grpSpPr>
        <a:xfrm>
          <a:off x="0" y="0"/>
          <a:ext cx="0" cy="0"/>
          <a:chOff x="0" y="0"/>
          <a:chExt cx="0" cy="0"/>
        </a:xfrm>
      </p:grpSpPr>
      <p:sp>
        <p:nvSpPr>
          <p:cNvPr id="23" name="Google Shape;23;p40"/>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030A0"/>
              </a:buClr>
              <a:buSzPts val="3600"/>
              <a:buFont typeface="Open Sans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s/Media">
  <p:cSld name="Title and Contents/Media">
    <p:spTree>
      <p:nvGrpSpPr>
        <p:cNvPr id="24" name="Shape 24"/>
        <p:cNvGrpSpPr/>
        <p:nvPr/>
      </p:nvGrpSpPr>
      <p:grpSpPr>
        <a:xfrm>
          <a:off x="0" y="0"/>
          <a:ext cx="0" cy="0"/>
          <a:chOff x="0" y="0"/>
          <a:chExt cx="0" cy="0"/>
        </a:xfrm>
      </p:grpSpPr>
      <p:sp>
        <p:nvSpPr>
          <p:cNvPr id="25" name="Google Shape;25;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7030A0"/>
              </a:buClr>
              <a:buSzPts val="3600"/>
              <a:buFont typeface="Open Sans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1"/>
          <p:cNvSpPr txBox="1"/>
          <p:nvPr>
            <p:ph idx="1" type="body"/>
          </p:nvPr>
        </p:nvSpPr>
        <p:spPr>
          <a:xfrm>
            <a:off x="628650" y="1825625"/>
            <a:ext cx="7886700" cy="3975568"/>
          </a:xfrm>
          <a:prstGeom prst="rect">
            <a:avLst/>
          </a:prstGeom>
          <a:noFill/>
          <a:ln>
            <a:noFill/>
          </a:ln>
        </p:spPr>
        <p:txBody>
          <a:bodyPr anchorCtr="0" anchor="t" bIns="45700" lIns="91425" spcFirstLastPara="1" rIns="91425" wrap="square" tIns="45700">
            <a:normAutofit/>
          </a:bodyPr>
          <a:lstStyle>
            <a:lvl1pPr indent="-406400" lvl="0" marL="457200" algn="ctr">
              <a:lnSpc>
                <a:spcPct val="90000"/>
              </a:lnSpc>
              <a:spcBef>
                <a:spcPts val="1000"/>
              </a:spcBef>
              <a:spcAft>
                <a:spcPts val="0"/>
              </a:spcAft>
              <a:buClr>
                <a:srgbClr val="3F3F3F"/>
              </a:buClr>
              <a:buSzPts val="2800"/>
              <a:buChar char="•"/>
              <a:defRPr/>
            </a:lvl1pPr>
            <a:lvl2pPr indent="-381000" lvl="1" marL="914400" algn="ctr">
              <a:lnSpc>
                <a:spcPct val="90000"/>
              </a:lnSpc>
              <a:spcBef>
                <a:spcPts val="500"/>
              </a:spcBef>
              <a:spcAft>
                <a:spcPts val="0"/>
              </a:spcAft>
              <a:buClr>
                <a:srgbClr val="3F3F3F"/>
              </a:buClr>
              <a:buSzPts val="2400"/>
              <a:buChar char="•"/>
              <a:defRPr/>
            </a:lvl2pPr>
            <a:lvl3pPr indent="-355600" lvl="2" marL="1371600" algn="ctr">
              <a:lnSpc>
                <a:spcPct val="90000"/>
              </a:lnSpc>
              <a:spcBef>
                <a:spcPts val="500"/>
              </a:spcBef>
              <a:spcAft>
                <a:spcPts val="0"/>
              </a:spcAft>
              <a:buClr>
                <a:srgbClr val="3F3F3F"/>
              </a:buClr>
              <a:buSzPts val="2000"/>
              <a:buChar char="•"/>
              <a:defRPr/>
            </a:lvl3pPr>
            <a:lvl4pPr indent="-342900" lvl="3" marL="1828800" algn="ctr">
              <a:lnSpc>
                <a:spcPct val="90000"/>
              </a:lnSpc>
              <a:spcBef>
                <a:spcPts val="500"/>
              </a:spcBef>
              <a:spcAft>
                <a:spcPts val="0"/>
              </a:spcAft>
              <a:buClr>
                <a:srgbClr val="3F3F3F"/>
              </a:buClr>
              <a:buSzPts val="1800"/>
              <a:buChar char="•"/>
              <a:defRPr/>
            </a:lvl4pPr>
            <a:lvl5pPr indent="-342900" lvl="4" marL="2286000" algn="ctr">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p:cSld name="Activity">
    <p:spTree>
      <p:nvGrpSpPr>
        <p:cNvPr id="27" name="Shape 27"/>
        <p:cNvGrpSpPr/>
        <p:nvPr/>
      </p:nvGrpSpPr>
      <p:grpSpPr>
        <a:xfrm>
          <a:off x="0" y="0"/>
          <a:ext cx="0" cy="0"/>
          <a:chOff x="0" y="0"/>
          <a:chExt cx="0" cy="0"/>
        </a:xfrm>
      </p:grpSpPr>
      <p:sp>
        <p:nvSpPr>
          <p:cNvPr id="28" name="Google Shape;28;p42"/>
          <p:cNvSpPr txBox="1"/>
          <p:nvPr>
            <p:ph type="title"/>
          </p:nvPr>
        </p:nvSpPr>
        <p:spPr>
          <a:xfrm>
            <a:off x="628650" y="2052472"/>
            <a:ext cx="7886700" cy="12050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030A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p:nvPr>
            <p:ph idx="1" type="body"/>
          </p:nvPr>
        </p:nvSpPr>
        <p:spPr>
          <a:xfrm>
            <a:off x="628650" y="3833445"/>
            <a:ext cx="7886700" cy="196774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2800"/>
              <a:buNone/>
              <a:defRPr>
                <a:solidFill>
                  <a:srgbClr val="3F3F3F"/>
                </a:solidFill>
              </a:defRPr>
            </a:lvl1pPr>
            <a:lvl2pPr indent="-381000" lvl="1" marL="914400" algn="ctr">
              <a:lnSpc>
                <a:spcPct val="90000"/>
              </a:lnSpc>
              <a:spcBef>
                <a:spcPts val="500"/>
              </a:spcBef>
              <a:spcAft>
                <a:spcPts val="0"/>
              </a:spcAft>
              <a:buClr>
                <a:srgbClr val="3F3F3F"/>
              </a:buClr>
              <a:buSzPts val="2400"/>
              <a:buChar char="•"/>
              <a:defRPr>
                <a:solidFill>
                  <a:srgbClr val="3F3F3F"/>
                </a:solidFill>
              </a:defRPr>
            </a:lvl2pPr>
            <a:lvl3pPr indent="-355600" lvl="2" marL="1371600" algn="ctr">
              <a:lnSpc>
                <a:spcPct val="90000"/>
              </a:lnSpc>
              <a:spcBef>
                <a:spcPts val="500"/>
              </a:spcBef>
              <a:spcAft>
                <a:spcPts val="0"/>
              </a:spcAft>
              <a:buClr>
                <a:srgbClr val="3F3F3F"/>
              </a:buClr>
              <a:buSzPts val="2000"/>
              <a:buChar char="•"/>
              <a:defRPr>
                <a:solidFill>
                  <a:srgbClr val="3F3F3F"/>
                </a:solidFill>
              </a:defRPr>
            </a:lvl3pPr>
            <a:lvl4pPr indent="-342900" lvl="3" marL="1828800" algn="ctr">
              <a:lnSpc>
                <a:spcPct val="90000"/>
              </a:lnSpc>
              <a:spcBef>
                <a:spcPts val="500"/>
              </a:spcBef>
              <a:spcAft>
                <a:spcPts val="0"/>
              </a:spcAft>
              <a:buClr>
                <a:srgbClr val="3F3F3F"/>
              </a:buClr>
              <a:buSzPts val="1800"/>
              <a:buChar char="•"/>
              <a:defRPr>
                <a:solidFill>
                  <a:srgbClr val="3F3F3F"/>
                </a:solidFill>
              </a:defRPr>
            </a:lvl4pPr>
            <a:lvl5pPr indent="-342900" lvl="4" marL="2286000" algn="ctr">
              <a:lnSpc>
                <a:spcPct val="90000"/>
              </a:lnSpc>
              <a:spcBef>
                <a:spcPts val="500"/>
              </a:spcBef>
              <a:spcAft>
                <a:spcPts val="0"/>
              </a:spcAft>
              <a:buClr>
                <a:srgbClr val="3F3F3F"/>
              </a:buClr>
              <a:buSzPts val="18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030A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type="obj">
  <p:cSld name="OBJECT">
    <p:spTree>
      <p:nvGrpSpPr>
        <p:cNvPr id="34" name="Shape 34"/>
        <p:cNvGrpSpPr/>
        <p:nvPr/>
      </p:nvGrpSpPr>
      <p:grpSpPr>
        <a:xfrm>
          <a:off x="0" y="0"/>
          <a:ext cx="0" cy="0"/>
          <a:chOff x="0" y="0"/>
          <a:chExt cx="0" cy="0"/>
        </a:xfrm>
      </p:grpSpPr>
      <p:sp>
        <p:nvSpPr>
          <p:cNvPr id="35" name="Google Shape;35;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030A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4"/>
          <p:cNvSpPr txBox="1"/>
          <p:nvPr>
            <p:ph idx="1" type="body"/>
          </p:nvPr>
        </p:nvSpPr>
        <p:spPr>
          <a:xfrm>
            <a:off x="628650" y="1825625"/>
            <a:ext cx="7886700" cy="39755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800"/>
              <a:buNone/>
              <a:defRPr/>
            </a:lvl1pPr>
            <a:lvl2pPr indent="-228600" lvl="1" marL="914400" algn="l">
              <a:lnSpc>
                <a:spcPct val="90000"/>
              </a:lnSpc>
              <a:spcBef>
                <a:spcPts val="500"/>
              </a:spcBef>
              <a:spcAft>
                <a:spcPts val="0"/>
              </a:spcAft>
              <a:buClr>
                <a:srgbClr val="3F3F3F"/>
              </a:buClr>
              <a:buSzPts val="2400"/>
              <a:buNone/>
              <a:defRPr/>
            </a:lvl2pPr>
            <a:lvl3pPr indent="-228600" lvl="2" marL="1371600" algn="l">
              <a:lnSpc>
                <a:spcPct val="90000"/>
              </a:lnSpc>
              <a:spcBef>
                <a:spcPts val="500"/>
              </a:spcBef>
              <a:spcAft>
                <a:spcPts val="0"/>
              </a:spcAft>
              <a:buClr>
                <a:srgbClr val="3F3F3F"/>
              </a:buClr>
              <a:buSzPts val="2000"/>
              <a:buNone/>
              <a:defRPr/>
            </a:lvl3pPr>
            <a:lvl4pPr indent="-228600" lvl="3" marL="1828800" algn="l">
              <a:lnSpc>
                <a:spcPct val="90000"/>
              </a:lnSpc>
              <a:spcBef>
                <a:spcPts val="500"/>
              </a:spcBef>
              <a:spcAft>
                <a:spcPts val="0"/>
              </a:spcAft>
              <a:buClr>
                <a:srgbClr val="3F3F3F"/>
              </a:buClr>
              <a:buSzPts val="1800"/>
              <a:buNone/>
              <a:defRPr/>
            </a:lvl4pPr>
            <a:lvl5pPr indent="-228600" lvl="4" marL="2286000" algn="l">
              <a:lnSpc>
                <a:spcPct val="90000"/>
              </a:lnSpc>
              <a:spcBef>
                <a:spcPts val="500"/>
              </a:spcBef>
              <a:spcAft>
                <a:spcPts val="0"/>
              </a:spcAft>
              <a:buClr>
                <a:srgbClr val="3F3F3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ickies">
  <p:cSld name="Stickies">
    <p:spTree>
      <p:nvGrpSpPr>
        <p:cNvPr id="37" name="Shape 37"/>
        <p:cNvGrpSpPr/>
        <p:nvPr/>
      </p:nvGrpSpPr>
      <p:grpSpPr>
        <a:xfrm>
          <a:off x="0" y="0"/>
          <a:ext cx="0" cy="0"/>
          <a:chOff x="0" y="0"/>
          <a:chExt cx="0" cy="0"/>
        </a:xfrm>
      </p:grpSpPr>
      <p:sp>
        <p:nvSpPr>
          <p:cNvPr id="38" name="Google Shape;38;p45"/>
          <p:cNvSpPr txBox="1"/>
          <p:nvPr>
            <p:ph type="title"/>
          </p:nvPr>
        </p:nvSpPr>
        <p:spPr>
          <a:xfrm>
            <a:off x="628650" y="365126"/>
            <a:ext cx="7886700" cy="1325563"/>
          </a:xfrm>
          <a:prstGeom prst="rect">
            <a:avLst/>
          </a:prstGeom>
          <a:gradFill>
            <a:gsLst>
              <a:gs pos="0">
                <a:srgbClr val="AF94D2"/>
              </a:gs>
              <a:gs pos="71000">
                <a:srgbClr val="CCBEE1"/>
              </a:gs>
              <a:gs pos="100000">
                <a:srgbClr val="E6E0EF"/>
              </a:gs>
            </a:gsLst>
            <a:lin ang="270000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030A0"/>
              </a:buClr>
              <a:buSzPts val="3600"/>
              <a:buFont typeface="Open Sans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5"/>
          <p:cNvSpPr txBox="1"/>
          <p:nvPr>
            <p:ph idx="1" type="body"/>
          </p:nvPr>
        </p:nvSpPr>
        <p:spPr>
          <a:xfrm>
            <a:off x="628650" y="1806170"/>
            <a:ext cx="7886700" cy="397556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2800"/>
              <a:buNone/>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030A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8FE"/>
        </a:solidFill>
      </p:bgPr>
    </p:bg>
    <p:spTree>
      <p:nvGrpSpPr>
        <p:cNvPr id="9" name="Shape 9"/>
        <p:cNvGrpSpPr/>
        <p:nvPr/>
      </p:nvGrpSpPr>
      <p:grpSpPr>
        <a:xfrm>
          <a:off x="0" y="0"/>
          <a:ext cx="0" cy="0"/>
          <a:chOff x="0" y="0"/>
          <a:chExt cx="0" cy="0"/>
        </a:xfrm>
      </p:grpSpPr>
      <p:sp>
        <p:nvSpPr>
          <p:cNvPr id="10" name="Google Shape;10;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3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7030A0"/>
              </a:buClr>
              <a:buSzPts val="3600"/>
              <a:buFont typeface="Open Sans SemiBold"/>
              <a:buNone/>
              <a:defRPr b="1" i="0" sz="3600" u="none" cap="none" strike="noStrike">
                <a:solidFill>
                  <a:srgbClr val="7030A0"/>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7"/>
          <p:cNvSpPr txBox="1"/>
          <p:nvPr/>
        </p:nvSpPr>
        <p:spPr>
          <a:xfrm>
            <a:off x="0" y="6488700"/>
            <a:ext cx="91440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200">
                <a:solidFill>
                  <a:srgbClr val="000000"/>
                </a:solidFill>
              </a:rPr>
              <a:t>© TRUE+WAY ASL</a:t>
            </a:r>
            <a:endParaRPr sz="1200">
              <a:solidFill>
                <a:srgbClr val="000000"/>
              </a:solidFill>
            </a:endParaRPr>
          </a:p>
        </p:txBody>
      </p:sp>
      <p:sp>
        <p:nvSpPr>
          <p:cNvPr id="13" name="Google Shape;13;p37"/>
          <p:cNvSpPr txBox="1"/>
          <p:nvPr/>
        </p:nvSpPr>
        <p:spPr>
          <a:xfrm>
            <a:off x="8362800" y="6488700"/>
            <a:ext cx="7812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200"/>
              <a:t>8.2</a:t>
            </a:r>
            <a:endParaRPr sz="1200"/>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21.jpg"/><Relationship Id="rId6"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25.jpg"/><Relationship Id="rId5"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32.jpg"/><Relationship Id="rId5"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0.jpg"/><Relationship Id="rId4" Type="http://schemas.openxmlformats.org/officeDocument/2006/relationships/image" Target="../media/image35.jpg"/><Relationship Id="rId5"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4.jpg"/><Relationship Id="rId4" Type="http://schemas.openxmlformats.org/officeDocument/2006/relationships/image" Target="../media/image37.jpg"/><Relationship Id="rId5"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0.jpg"/><Relationship Id="rId4" Type="http://schemas.openxmlformats.org/officeDocument/2006/relationships/image" Target="../media/image38.jpg"/><Relationship Id="rId5"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4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8.jpg"/><Relationship Id="rId4" Type="http://schemas.openxmlformats.org/officeDocument/2006/relationships/image" Target="../media/image47.jpg"/><Relationship Id="rId5" Type="http://schemas.openxmlformats.org/officeDocument/2006/relationships/image" Target="../media/image4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6.jpg"/><Relationship Id="rId4" Type="http://schemas.openxmlformats.org/officeDocument/2006/relationships/image" Target="../media/image49.jpg"/><Relationship Id="rId5" Type="http://schemas.openxmlformats.org/officeDocument/2006/relationships/image" Target="../media/image5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2.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1.jpg"/><Relationship Id="rId4" Type="http://schemas.openxmlformats.org/officeDocument/2006/relationships/image" Target="../media/image54.jpg"/><Relationship Id="rId5" Type="http://schemas.openxmlformats.org/officeDocument/2006/relationships/image" Target="../media/image55.jpg"/><Relationship Id="rId6" Type="http://schemas.openxmlformats.org/officeDocument/2006/relationships/image" Target="../media/image5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www.shutterstock.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0" y="3429000"/>
            <a:ext cx="9144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Open Sans SemiBold"/>
              <a:buNone/>
            </a:pPr>
            <a:r>
              <a:rPr b="0" lang="en-US"/>
              <a:t>Unit 8: People Among 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1"/>
          <p:cNvPicPr preferRelativeResize="0"/>
          <p:nvPr/>
        </p:nvPicPr>
        <p:blipFill rotWithShape="1">
          <a:blip r:embed="rId3">
            <a:alphaModFix/>
          </a:blip>
          <a:srcRect b="0" l="0" r="0" t="0"/>
          <a:stretch/>
        </p:blipFill>
        <p:spPr>
          <a:xfrm>
            <a:off x="2559884" y="232752"/>
            <a:ext cx="4052941" cy="270412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7" name="Google Shape;117;p11"/>
          <p:cNvPicPr preferRelativeResize="0"/>
          <p:nvPr/>
        </p:nvPicPr>
        <p:blipFill rotWithShape="1">
          <a:blip r:embed="rId4">
            <a:alphaModFix/>
          </a:blip>
          <a:srcRect b="0" l="0" r="0" t="0"/>
          <a:stretch/>
        </p:blipFill>
        <p:spPr>
          <a:xfrm>
            <a:off x="244476" y="3363999"/>
            <a:ext cx="4019223" cy="26816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8" name="Google Shape;118;p11"/>
          <p:cNvPicPr preferRelativeResize="0"/>
          <p:nvPr/>
        </p:nvPicPr>
        <p:blipFill rotWithShape="1">
          <a:blip r:embed="rId5">
            <a:alphaModFix/>
          </a:blip>
          <a:srcRect b="0" l="0" r="0" t="0"/>
          <a:stretch/>
        </p:blipFill>
        <p:spPr>
          <a:xfrm>
            <a:off x="4872865" y="3363998"/>
            <a:ext cx="4026659" cy="2686587"/>
          </a:xfrm>
          <a:prstGeom prst="rect">
            <a:avLst/>
          </a:prstGeom>
          <a:solidFill>
            <a:schemeClr val="dk1">
              <a:alpha val="3921"/>
            </a:schemeClr>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2"/>
          <p:cNvPicPr preferRelativeResize="0"/>
          <p:nvPr/>
        </p:nvPicPr>
        <p:blipFill rotWithShape="1">
          <a:blip r:embed="rId3">
            <a:alphaModFix/>
          </a:blip>
          <a:srcRect b="0" l="0" r="0" t="0"/>
          <a:stretch/>
        </p:blipFill>
        <p:spPr>
          <a:xfrm>
            <a:off x="2465829" y="232752"/>
            <a:ext cx="4052941" cy="270412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25" name="Google Shape;125;p12"/>
          <p:cNvPicPr preferRelativeResize="0"/>
          <p:nvPr/>
        </p:nvPicPr>
        <p:blipFill rotWithShape="1">
          <a:blip r:embed="rId4">
            <a:alphaModFix/>
          </a:blip>
          <a:srcRect b="0" l="0" r="0" t="0"/>
          <a:stretch/>
        </p:blipFill>
        <p:spPr>
          <a:xfrm>
            <a:off x="241968" y="3438525"/>
            <a:ext cx="4021731" cy="268329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26" name="Google Shape;126;p12"/>
          <p:cNvPicPr preferRelativeResize="0"/>
          <p:nvPr/>
        </p:nvPicPr>
        <p:blipFill rotWithShape="1">
          <a:blip r:embed="rId5">
            <a:alphaModFix/>
          </a:blip>
          <a:srcRect b="0" l="0" r="0" t="0"/>
          <a:stretch/>
        </p:blipFill>
        <p:spPr>
          <a:xfrm>
            <a:off x="4894715" y="3433563"/>
            <a:ext cx="4029169" cy="2688261"/>
          </a:xfrm>
          <a:prstGeom prst="rect">
            <a:avLst/>
          </a:prstGeom>
          <a:solidFill>
            <a:schemeClr val="dk1">
              <a:alpha val="3921"/>
            </a:schemeClr>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Hair Types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4"/>
          <p:cNvPicPr preferRelativeResize="0"/>
          <p:nvPr/>
        </p:nvPicPr>
        <p:blipFill rotWithShape="1">
          <a:blip r:embed="rId3">
            <a:alphaModFix/>
          </a:blip>
          <a:srcRect b="0" l="0" r="0" t="0"/>
          <a:stretch/>
        </p:blipFill>
        <p:spPr>
          <a:xfrm>
            <a:off x="326013" y="272609"/>
            <a:ext cx="4016997" cy="268014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9" name="Google Shape;139;p14"/>
          <p:cNvPicPr preferRelativeResize="0"/>
          <p:nvPr/>
        </p:nvPicPr>
        <p:blipFill rotWithShape="1">
          <a:blip r:embed="rId4">
            <a:alphaModFix/>
          </a:blip>
          <a:srcRect b="0" l="0" r="0" t="0"/>
          <a:stretch/>
        </p:blipFill>
        <p:spPr>
          <a:xfrm>
            <a:off x="4863723" y="272609"/>
            <a:ext cx="4016997" cy="268014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0" name="Google Shape;140;p14"/>
          <p:cNvPicPr preferRelativeResize="0"/>
          <p:nvPr/>
        </p:nvPicPr>
        <p:blipFill rotWithShape="1">
          <a:blip r:embed="rId5">
            <a:alphaModFix/>
          </a:blip>
          <a:srcRect b="0" l="0" r="0" t="0"/>
          <a:stretch/>
        </p:blipFill>
        <p:spPr>
          <a:xfrm>
            <a:off x="344424" y="3457576"/>
            <a:ext cx="3998586" cy="266785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1" name="Google Shape;141;p14"/>
          <p:cNvPicPr preferRelativeResize="0"/>
          <p:nvPr/>
        </p:nvPicPr>
        <p:blipFill rotWithShape="1">
          <a:blip r:embed="rId6">
            <a:alphaModFix/>
          </a:blip>
          <a:srcRect b="0" l="0" r="0" t="0"/>
          <a:stretch/>
        </p:blipFill>
        <p:spPr>
          <a:xfrm>
            <a:off x="4882133" y="3457576"/>
            <a:ext cx="3998588" cy="266785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Hair Lengths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6"/>
          <p:cNvPicPr preferRelativeResize="0"/>
          <p:nvPr/>
        </p:nvPicPr>
        <p:blipFill rotWithShape="1">
          <a:blip r:embed="rId3">
            <a:alphaModFix/>
          </a:blip>
          <a:srcRect b="0" l="0" r="0" t="0"/>
          <a:stretch/>
        </p:blipFill>
        <p:spPr>
          <a:xfrm>
            <a:off x="2625223" y="391502"/>
            <a:ext cx="3981561" cy="265649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54" name="Google Shape;154;p16"/>
          <p:cNvPicPr preferRelativeResize="0"/>
          <p:nvPr/>
        </p:nvPicPr>
        <p:blipFill rotWithShape="1">
          <a:blip r:embed="rId4">
            <a:alphaModFix/>
          </a:blip>
          <a:srcRect b="0" l="0" r="0" t="0"/>
          <a:stretch/>
        </p:blipFill>
        <p:spPr>
          <a:xfrm>
            <a:off x="4954693" y="3521075"/>
            <a:ext cx="4021731" cy="268329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55" name="Google Shape;155;p16"/>
          <p:cNvPicPr preferRelativeResize="0"/>
          <p:nvPr/>
        </p:nvPicPr>
        <p:blipFill rotWithShape="1">
          <a:blip r:embed="rId5">
            <a:alphaModFix/>
          </a:blip>
          <a:srcRect b="0" l="0" r="0" t="0"/>
          <a:stretch/>
        </p:blipFill>
        <p:spPr>
          <a:xfrm>
            <a:off x="215371" y="3521075"/>
            <a:ext cx="4021730" cy="268329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7"/>
          <p:cNvPicPr preferRelativeResize="0"/>
          <p:nvPr/>
        </p:nvPicPr>
        <p:blipFill rotWithShape="1">
          <a:blip r:embed="rId3">
            <a:alphaModFix/>
          </a:blip>
          <a:srcRect b="0" l="0" r="0" t="0"/>
          <a:stretch/>
        </p:blipFill>
        <p:spPr>
          <a:xfrm>
            <a:off x="278158" y="3510586"/>
            <a:ext cx="4015334" cy="2679030"/>
          </a:xfrm>
          <a:prstGeom prst="rect">
            <a:avLst/>
          </a:prstGeom>
          <a:solidFill>
            <a:schemeClr val="dk1">
              <a:alpha val="3921"/>
            </a:schemeClr>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62" name="Google Shape;162;p17"/>
          <p:cNvSpPr txBox="1"/>
          <p:nvPr/>
        </p:nvSpPr>
        <p:spPr>
          <a:xfrm>
            <a:off x="2876859" y="2874916"/>
            <a:ext cx="307848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rgbClr val="3F3F3F"/>
              </a:solidFill>
              <a:latin typeface="Open Sans"/>
              <a:ea typeface="Open Sans"/>
              <a:cs typeface="Open Sans"/>
              <a:sym typeface="Open Sans"/>
            </a:endParaRPr>
          </a:p>
        </p:txBody>
      </p:sp>
      <p:sp>
        <p:nvSpPr>
          <p:cNvPr id="163" name="Google Shape;163;p17"/>
          <p:cNvSpPr txBox="1"/>
          <p:nvPr/>
        </p:nvSpPr>
        <p:spPr>
          <a:xfrm>
            <a:off x="5084702" y="6113416"/>
            <a:ext cx="307848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164" name="Google Shape;164;p17"/>
          <p:cNvPicPr preferRelativeResize="0"/>
          <p:nvPr/>
        </p:nvPicPr>
        <p:blipFill rotWithShape="1">
          <a:blip r:embed="rId4">
            <a:alphaModFix/>
          </a:blip>
          <a:srcRect b="0" l="0" r="0" t="0"/>
          <a:stretch/>
        </p:blipFill>
        <p:spPr>
          <a:xfrm>
            <a:off x="2560745" y="311973"/>
            <a:ext cx="4055635" cy="272015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65" name="Google Shape;165;p17"/>
          <p:cNvPicPr preferRelativeResize="0"/>
          <p:nvPr/>
        </p:nvPicPr>
        <p:blipFill rotWithShape="1">
          <a:blip r:embed="rId5">
            <a:alphaModFix/>
          </a:blip>
          <a:srcRect b="0" l="0" r="0" t="0"/>
          <a:stretch/>
        </p:blipFill>
        <p:spPr>
          <a:xfrm>
            <a:off x="4889611" y="3510586"/>
            <a:ext cx="4015334" cy="2679030"/>
          </a:xfrm>
          <a:prstGeom prst="rect">
            <a:avLst/>
          </a:prstGeom>
          <a:solidFill>
            <a:schemeClr val="dk1">
              <a:alpha val="3921"/>
            </a:schemeClr>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8"/>
          <p:cNvPicPr preferRelativeResize="0"/>
          <p:nvPr/>
        </p:nvPicPr>
        <p:blipFill rotWithShape="1">
          <a:blip r:embed="rId3">
            <a:alphaModFix/>
          </a:blip>
          <a:srcRect b="0" l="0" r="0" t="-1"/>
          <a:stretch/>
        </p:blipFill>
        <p:spPr>
          <a:xfrm>
            <a:off x="2603500" y="303872"/>
            <a:ext cx="4000500" cy="265205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72" name="Google Shape;172;p18"/>
          <p:cNvPicPr preferRelativeResize="0"/>
          <p:nvPr/>
        </p:nvPicPr>
        <p:blipFill rotWithShape="1">
          <a:blip r:embed="rId4">
            <a:alphaModFix/>
          </a:blip>
          <a:srcRect b="0" l="0" r="0" t="0"/>
          <a:stretch/>
        </p:blipFill>
        <p:spPr>
          <a:xfrm>
            <a:off x="268224" y="3430658"/>
            <a:ext cx="3956430" cy="263973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73" name="Google Shape;173;p18"/>
          <p:cNvPicPr preferRelativeResize="0"/>
          <p:nvPr/>
        </p:nvPicPr>
        <p:blipFill rotWithShape="1">
          <a:blip r:embed="rId5">
            <a:alphaModFix/>
          </a:blip>
          <a:srcRect b="0" l="0" r="0" t="0"/>
          <a:stretch/>
        </p:blipFill>
        <p:spPr>
          <a:xfrm>
            <a:off x="4946650" y="3430658"/>
            <a:ext cx="3956431" cy="263973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9"/>
          <p:cNvPicPr preferRelativeResize="0"/>
          <p:nvPr/>
        </p:nvPicPr>
        <p:blipFill rotWithShape="1">
          <a:blip r:embed="rId3">
            <a:alphaModFix/>
          </a:blip>
          <a:srcRect b="0" l="0" r="0" t="0"/>
          <a:stretch/>
        </p:blipFill>
        <p:spPr>
          <a:xfrm>
            <a:off x="2674874" y="317500"/>
            <a:ext cx="4048984" cy="270148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man.jpg" id="180" name="Google Shape;180;p19"/>
          <p:cNvPicPr preferRelativeResize="0"/>
          <p:nvPr/>
        </p:nvPicPr>
        <p:blipFill rotWithShape="1">
          <a:blip r:embed="rId4">
            <a:alphaModFix/>
          </a:blip>
          <a:srcRect b="0" l="0" r="0" t="0"/>
          <a:stretch/>
        </p:blipFill>
        <p:spPr>
          <a:xfrm>
            <a:off x="228600" y="3539684"/>
            <a:ext cx="3968751" cy="257441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man 2.jpg" id="181" name="Google Shape;181;p19"/>
          <p:cNvPicPr preferRelativeResize="0"/>
          <p:nvPr/>
        </p:nvPicPr>
        <p:blipFill rotWithShape="1">
          <a:blip r:embed="rId5">
            <a:alphaModFix/>
          </a:blip>
          <a:srcRect b="0" l="0" r="-1" t="0"/>
          <a:stretch/>
        </p:blipFill>
        <p:spPr>
          <a:xfrm>
            <a:off x="4978400" y="3539684"/>
            <a:ext cx="3929865" cy="257441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Facial Hair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3600"/>
              <a:buFont typeface="Open Sans SemiBold"/>
              <a:buNone/>
            </a:pPr>
            <a:r>
              <a:rPr b="1" lang="en-US">
                <a:solidFill>
                  <a:srgbClr val="7030A0"/>
                </a:solidFill>
              </a:rPr>
              <a:t>Unit </a:t>
            </a:r>
            <a:r>
              <a:rPr lang="en-US"/>
              <a:t>8: People Among Us</a:t>
            </a:r>
            <a:endParaRPr/>
          </a:p>
        </p:txBody>
      </p:sp>
      <p:sp>
        <p:nvSpPr>
          <p:cNvPr id="62" name="Google Shape;62;p2"/>
          <p:cNvSpPr txBox="1"/>
          <p:nvPr>
            <p:ph idx="1" type="body"/>
          </p:nvPr>
        </p:nvSpPr>
        <p:spPr>
          <a:xfrm>
            <a:off x="628650" y="1825625"/>
            <a:ext cx="7886700" cy="397556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rgbClr val="7030A0"/>
              </a:buClr>
              <a:buSzPts val="2800"/>
              <a:buNone/>
            </a:pPr>
            <a:r>
              <a:rPr lang="en-US">
                <a:solidFill>
                  <a:srgbClr val="A6A6A6"/>
                </a:solidFill>
              </a:rPr>
              <a:t>Unit 8.1:  People</a:t>
            </a:r>
            <a:endParaRPr/>
          </a:p>
          <a:p>
            <a:pPr indent="0" lvl="0" marL="0" rtl="0" algn="l">
              <a:lnSpc>
                <a:spcPct val="150000"/>
              </a:lnSpc>
              <a:spcBef>
                <a:spcPts val="0"/>
              </a:spcBef>
              <a:spcAft>
                <a:spcPts val="0"/>
              </a:spcAft>
              <a:buClr>
                <a:srgbClr val="7030A0"/>
              </a:buClr>
              <a:buSzPts val="2800"/>
              <a:buNone/>
            </a:pPr>
            <a:r>
              <a:rPr lang="en-US">
                <a:solidFill>
                  <a:srgbClr val="BF9000"/>
                </a:solidFill>
              </a:rPr>
              <a:t>Unit 8.2:  Physical Descriptions</a:t>
            </a:r>
            <a:endParaRPr/>
          </a:p>
          <a:p>
            <a:pPr indent="0" lvl="0" marL="0" rtl="0" algn="l">
              <a:lnSpc>
                <a:spcPct val="150000"/>
              </a:lnSpc>
              <a:spcBef>
                <a:spcPts val="0"/>
              </a:spcBef>
              <a:spcAft>
                <a:spcPts val="0"/>
              </a:spcAft>
              <a:buClr>
                <a:srgbClr val="7030A0"/>
              </a:buClr>
              <a:buSzPts val="2800"/>
              <a:buNone/>
            </a:pPr>
            <a:r>
              <a:rPr lang="en-US">
                <a:solidFill>
                  <a:srgbClr val="404040"/>
                </a:solidFill>
              </a:rPr>
              <a:t>Unit 8.3:  Clothing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1"/>
          <p:cNvPicPr preferRelativeResize="0"/>
          <p:nvPr/>
        </p:nvPicPr>
        <p:blipFill rotWithShape="1">
          <a:blip r:embed="rId3">
            <a:alphaModFix/>
          </a:blip>
          <a:srcRect b="0" l="0" r="0" t="0"/>
          <a:stretch/>
        </p:blipFill>
        <p:spPr>
          <a:xfrm>
            <a:off x="250482" y="3404422"/>
            <a:ext cx="3986085" cy="267680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94" name="Google Shape;194;p21"/>
          <p:cNvPicPr preferRelativeResize="0"/>
          <p:nvPr/>
        </p:nvPicPr>
        <p:blipFill rotWithShape="1">
          <a:blip r:embed="rId4">
            <a:alphaModFix/>
          </a:blip>
          <a:srcRect b="0" l="0" r="0" t="0"/>
          <a:stretch/>
        </p:blipFill>
        <p:spPr>
          <a:xfrm>
            <a:off x="4855093" y="3404422"/>
            <a:ext cx="4012003" cy="267680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95" name="Google Shape;195;p21"/>
          <p:cNvPicPr preferRelativeResize="0"/>
          <p:nvPr/>
        </p:nvPicPr>
        <p:blipFill rotWithShape="1">
          <a:blip r:embed="rId5">
            <a:alphaModFix/>
          </a:blip>
          <a:srcRect b="0" l="0" r="0" t="0"/>
          <a:stretch/>
        </p:blipFill>
        <p:spPr>
          <a:xfrm>
            <a:off x="2630017" y="275261"/>
            <a:ext cx="4012003" cy="2676808"/>
          </a:xfrm>
          <a:prstGeom prst="rect">
            <a:avLst/>
          </a:prstGeom>
          <a:solidFill>
            <a:schemeClr val="dk1">
              <a:alpha val="3921"/>
            </a:schemeClr>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2"/>
          <p:cNvPicPr preferRelativeResize="0"/>
          <p:nvPr/>
        </p:nvPicPr>
        <p:blipFill rotWithShape="1">
          <a:blip r:embed="rId3">
            <a:alphaModFix/>
          </a:blip>
          <a:srcRect b="0" l="0" r="0" t="0"/>
          <a:stretch/>
        </p:blipFill>
        <p:spPr>
          <a:xfrm>
            <a:off x="2649230" y="307011"/>
            <a:ext cx="4018270" cy="2645740"/>
          </a:xfrm>
          <a:prstGeom prst="rect">
            <a:avLst/>
          </a:prstGeom>
          <a:solidFill>
            <a:schemeClr val="dk1">
              <a:alpha val="3921"/>
            </a:schemeClr>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man 4.jpg" id="202" name="Google Shape;202;p22"/>
          <p:cNvPicPr preferRelativeResize="0"/>
          <p:nvPr/>
        </p:nvPicPr>
        <p:blipFill rotWithShape="1">
          <a:blip r:embed="rId4">
            <a:alphaModFix/>
          </a:blip>
          <a:srcRect b="0" l="0" r="0" t="0"/>
          <a:stretch/>
        </p:blipFill>
        <p:spPr>
          <a:xfrm>
            <a:off x="4813744" y="3425258"/>
            <a:ext cx="4057206" cy="26040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man 5.jpg" id="203" name="Google Shape;203;p22"/>
          <p:cNvPicPr preferRelativeResize="0"/>
          <p:nvPr/>
        </p:nvPicPr>
        <p:blipFill rotWithShape="1">
          <a:blip r:embed="rId5">
            <a:alphaModFix/>
          </a:blip>
          <a:srcRect b="0" l="0" r="0" t="0"/>
          <a:stretch/>
        </p:blipFill>
        <p:spPr>
          <a:xfrm>
            <a:off x="257174" y="3425258"/>
            <a:ext cx="4015444" cy="26040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3"/>
          <p:cNvPicPr preferRelativeResize="0"/>
          <p:nvPr/>
        </p:nvPicPr>
        <p:blipFill rotWithShape="1">
          <a:blip r:embed="rId3">
            <a:alphaModFix/>
          </a:blip>
          <a:srcRect b="0" l="0" r="0" t="0"/>
          <a:stretch/>
        </p:blipFill>
        <p:spPr>
          <a:xfrm>
            <a:off x="273051" y="3410365"/>
            <a:ext cx="4000498" cy="266913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scruffy .jpg" id="210" name="Google Shape;210;p23"/>
          <p:cNvPicPr preferRelativeResize="0"/>
          <p:nvPr/>
        </p:nvPicPr>
        <p:blipFill rotWithShape="1">
          <a:blip r:embed="rId4">
            <a:alphaModFix/>
          </a:blip>
          <a:srcRect b="0" l="-463" r="0" t="0"/>
          <a:stretch/>
        </p:blipFill>
        <p:spPr>
          <a:xfrm>
            <a:off x="4822825" y="3410365"/>
            <a:ext cx="4048126" cy="266913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11" name="Google Shape;211;p23"/>
          <p:cNvPicPr preferRelativeResize="0"/>
          <p:nvPr/>
        </p:nvPicPr>
        <p:blipFill rotWithShape="1">
          <a:blip r:embed="rId5">
            <a:alphaModFix/>
          </a:blip>
          <a:srcRect b="0" l="0" r="0" t="0"/>
          <a:stretch/>
        </p:blipFill>
        <p:spPr>
          <a:xfrm>
            <a:off x="2625224" y="239351"/>
            <a:ext cx="3962902" cy="26440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Eyebrows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5"/>
          <p:cNvPicPr preferRelativeResize="0"/>
          <p:nvPr/>
        </p:nvPicPr>
        <p:blipFill rotWithShape="1">
          <a:blip r:embed="rId3">
            <a:alphaModFix/>
          </a:blip>
          <a:srcRect b="0" l="0" r="0" t="0"/>
          <a:stretch/>
        </p:blipFill>
        <p:spPr>
          <a:xfrm>
            <a:off x="2587624" y="211762"/>
            <a:ext cx="3968751" cy="267748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woman eyebrows.jpg" id="224" name="Google Shape;224;p25"/>
          <p:cNvPicPr preferRelativeResize="0"/>
          <p:nvPr/>
        </p:nvPicPr>
        <p:blipFill rotWithShape="1">
          <a:blip r:embed="rId4">
            <a:alphaModFix/>
          </a:blip>
          <a:srcRect b="0" l="0" r="0" t="0"/>
          <a:stretch/>
        </p:blipFill>
        <p:spPr>
          <a:xfrm>
            <a:off x="288924" y="3373097"/>
            <a:ext cx="3968751" cy="267748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eyebrows 2.jpg" id="225" name="Google Shape;225;p25"/>
          <p:cNvPicPr preferRelativeResize="0"/>
          <p:nvPr/>
        </p:nvPicPr>
        <p:blipFill rotWithShape="1">
          <a:blip r:embed="rId5">
            <a:alphaModFix/>
          </a:blip>
          <a:srcRect b="0" l="0" r="0" t="0"/>
          <a:stretch/>
        </p:blipFill>
        <p:spPr>
          <a:xfrm>
            <a:off x="4870449" y="3373097"/>
            <a:ext cx="3968751" cy="267748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Facial Features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7"/>
          <p:cNvPicPr preferRelativeResize="0"/>
          <p:nvPr/>
        </p:nvPicPr>
        <p:blipFill rotWithShape="1">
          <a:blip r:embed="rId3">
            <a:alphaModFix/>
          </a:blip>
          <a:srcRect b="0" l="0" r="0" t="0"/>
          <a:stretch/>
        </p:blipFill>
        <p:spPr>
          <a:xfrm>
            <a:off x="4866926" y="3487711"/>
            <a:ext cx="4058348" cy="264877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eyelashes.jpg" id="238" name="Google Shape;238;p27"/>
          <p:cNvPicPr preferRelativeResize="0"/>
          <p:nvPr/>
        </p:nvPicPr>
        <p:blipFill rotWithShape="1">
          <a:blip r:embed="rId4">
            <a:alphaModFix/>
          </a:blip>
          <a:srcRect b="0" l="0" r="0" t="0"/>
          <a:stretch/>
        </p:blipFill>
        <p:spPr>
          <a:xfrm>
            <a:off x="2619375" y="326169"/>
            <a:ext cx="4058348" cy="267296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8.2 beauty mark.jpg" id="239" name="Google Shape;239;p27"/>
          <p:cNvPicPr preferRelativeResize="0"/>
          <p:nvPr/>
        </p:nvPicPr>
        <p:blipFill rotWithShape="1">
          <a:blip r:embed="rId5">
            <a:alphaModFix/>
          </a:blip>
          <a:srcRect b="0" l="0" r="0" t="0"/>
          <a:stretch/>
        </p:blipFill>
        <p:spPr>
          <a:xfrm>
            <a:off x="248204" y="3487711"/>
            <a:ext cx="4043483" cy="26338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8"/>
          <p:cNvPicPr preferRelativeResize="0"/>
          <p:nvPr/>
        </p:nvPicPr>
        <p:blipFill rotWithShape="1">
          <a:blip r:embed="rId3">
            <a:alphaModFix/>
          </a:blip>
          <a:srcRect b="0" l="0" r="0" t="0"/>
          <a:stretch/>
        </p:blipFill>
        <p:spPr>
          <a:xfrm>
            <a:off x="269239" y="3448608"/>
            <a:ext cx="4010741" cy="26759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46" name="Google Shape;246;p28"/>
          <p:cNvPicPr preferRelativeResize="0"/>
          <p:nvPr/>
        </p:nvPicPr>
        <p:blipFill rotWithShape="1">
          <a:blip r:embed="rId4">
            <a:alphaModFix/>
          </a:blip>
          <a:srcRect b="0" l="0" r="0" t="0"/>
          <a:stretch/>
        </p:blipFill>
        <p:spPr>
          <a:xfrm>
            <a:off x="4910120" y="3448608"/>
            <a:ext cx="4010741" cy="26759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shutterstock_31170871.jpg" id="247" name="Google Shape;247;p28"/>
          <p:cNvPicPr preferRelativeResize="0"/>
          <p:nvPr/>
        </p:nvPicPr>
        <p:blipFill rotWithShape="1">
          <a:blip r:embed="rId5">
            <a:alphaModFix/>
          </a:blip>
          <a:srcRect b="0" l="0" r="0" t="0"/>
          <a:stretch/>
        </p:blipFill>
        <p:spPr>
          <a:xfrm>
            <a:off x="2598084" y="333376"/>
            <a:ext cx="3966211" cy="26035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8.2 freckles.jpg" id="253" name="Google Shape;253;p29"/>
          <p:cNvPicPr preferRelativeResize="0"/>
          <p:nvPr/>
        </p:nvPicPr>
        <p:blipFill rotWithShape="1">
          <a:blip r:embed="rId3">
            <a:alphaModFix/>
          </a:blip>
          <a:srcRect b="0" l="0" r="0" t="0"/>
          <a:stretch/>
        </p:blipFill>
        <p:spPr>
          <a:xfrm>
            <a:off x="301626" y="1841502"/>
            <a:ext cx="4000499" cy="276224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54" name="Google Shape;254;p29"/>
          <p:cNvPicPr preferRelativeResize="0"/>
          <p:nvPr/>
        </p:nvPicPr>
        <p:blipFill rotWithShape="1">
          <a:blip r:embed="rId4">
            <a:alphaModFix/>
          </a:blip>
          <a:srcRect b="0" l="0" r="0" t="0"/>
          <a:stretch/>
        </p:blipFill>
        <p:spPr>
          <a:xfrm>
            <a:off x="4873626" y="1841502"/>
            <a:ext cx="3984624" cy="276224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More Features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ph idx="1" type="body"/>
          </p:nvPr>
        </p:nvSpPr>
        <p:spPr>
          <a:xfrm>
            <a:off x="1162050" y="1825624"/>
            <a:ext cx="8085600" cy="42900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Arial"/>
              <a:buChar char="•"/>
            </a:pPr>
            <a:r>
              <a:rPr lang="en-US" sz="2400"/>
              <a:t>Describing Others</a:t>
            </a:r>
            <a:endParaRPr/>
          </a:p>
          <a:p>
            <a:pPr indent="-342900" lvl="0" marL="342900" rtl="0" algn="l">
              <a:lnSpc>
                <a:spcPct val="150000"/>
              </a:lnSpc>
              <a:spcBef>
                <a:spcPts val="0"/>
              </a:spcBef>
              <a:spcAft>
                <a:spcPts val="0"/>
              </a:spcAft>
              <a:buSzPts val="2400"/>
              <a:buFont typeface="Arial"/>
              <a:buChar char="•"/>
            </a:pPr>
            <a:r>
              <a:rPr lang="en-US" sz="2400"/>
              <a:t>Present and Not Present</a:t>
            </a:r>
            <a:endParaRPr/>
          </a:p>
          <a:p>
            <a:pPr indent="-342900" lvl="0" marL="342900" rtl="0" algn="l">
              <a:lnSpc>
                <a:spcPct val="150000"/>
              </a:lnSpc>
              <a:spcBef>
                <a:spcPts val="0"/>
              </a:spcBef>
              <a:spcAft>
                <a:spcPts val="0"/>
              </a:spcAft>
              <a:buSzPts val="2400"/>
              <a:buFont typeface="Arial"/>
              <a:buChar char="•"/>
            </a:pPr>
            <a:r>
              <a:rPr lang="en-US" sz="2400"/>
              <a:t>KNOW</a:t>
            </a:r>
            <a:endParaRPr/>
          </a:p>
          <a:p>
            <a:pPr indent="-342900" lvl="0" marL="342900" rtl="0" algn="l">
              <a:lnSpc>
                <a:spcPct val="150000"/>
              </a:lnSpc>
              <a:spcBef>
                <a:spcPts val="0"/>
              </a:spcBef>
              <a:spcAft>
                <a:spcPts val="0"/>
              </a:spcAft>
              <a:buSzPts val="2400"/>
              <a:buFont typeface="Arial"/>
              <a:buChar char="•"/>
            </a:pPr>
            <a:r>
              <a:rPr lang="en-US" sz="2400"/>
              <a:t>Commenting on </a:t>
            </a:r>
            <a:r>
              <a:rPr lang="en-US" sz="2400"/>
              <a:t>Appearances</a:t>
            </a:r>
            <a:endParaRPr sz="2400"/>
          </a:p>
          <a:p>
            <a:pPr indent="-342900" lvl="0" marL="342900" rtl="0" algn="l">
              <a:lnSpc>
                <a:spcPct val="150000"/>
              </a:lnSpc>
              <a:spcBef>
                <a:spcPts val="0"/>
              </a:spcBef>
              <a:spcAft>
                <a:spcPts val="0"/>
              </a:spcAft>
              <a:buSzPts val="2400"/>
              <a:buFont typeface="Arial"/>
              <a:buChar char="•"/>
            </a:pPr>
            <a:r>
              <a:rPr lang="en-US" sz="2400"/>
              <a:t>POTBELLY and PREGNANT</a:t>
            </a:r>
            <a:endParaRPr/>
          </a:p>
          <a:p>
            <a:pPr indent="-342900" lvl="0" marL="342900" rtl="0" algn="l">
              <a:lnSpc>
                <a:spcPct val="150000"/>
              </a:lnSpc>
              <a:spcBef>
                <a:spcPts val="0"/>
              </a:spcBef>
              <a:spcAft>
                <a:spcPts val="0"/>
              </a:spcAft>
              <a:buSzPts val="2400"/>
              <a:buFont typeface="Arial"/>
              <a:buChar char="•"/>
            </a:pPr>
            <a:r>
              <a:rPr lang="en-US" sz="2400"/>
              <a:t>Tattoos</a:t>
            </a:r>
            <a:endParaRPr sz="2400"/>
          </a:p>
          <a:p>
            <a:pPr indent="-342900" lvl="0" marL="342900" rtl="0" algn="l">
              <a:lnSpc>
                <a:spcPct val="150000"/>
              </a:lnSpc>
              <a:spcBef>
                <a:spcPts val="0"/>
              </a:spcBef>
              <a:spcAft>
                <a:spcPts val="0"/>
              </a:spcAft>
              <a:buSzPts val="2400"/>
              <a:buChar char="•"/>
            </a:pPr>
            <a:r>
              <a:rPr lang="en-US" sz="2400"/>
              <a:t>Decades</a:t>
            </a:r>
            <a:endParaRPr sz="2400"/>
          </a:p>
        </p:txBody>
      </p:sp>
      <p:sp>
        <p:nvSpPr>
          <p:cNvPr id="69" name="Google Shape;69;p4"/>
          <p:cNvSpPr txBox="1"/>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sz="3600">
                <a:solidFill>
                  <a:srgbClr val="7030A0"/>
                </a:solidFill>
                <a:latin typeface="Open Sans SemiBold"/>
                <a:ea typeface="Open Sans SemiBold"/>
                <a:cs typeface="Open Sans SemiBold"/>
                <a:sym typeface="Open Sans SemiBold"/>
              </a:rPr>
              <a:t>Review: Snapshots</a:t>
            </a:r>
            <a:endParaRPr b="1" sz="3600">
              <a:solidFill>
                <a:srgbClr val="7030A0"/>
              </a:solidFill>
              <a:latin typeface="Open Sans SemiBold"/>
              <a:ea typeface="Open Sans SemiBold"/>
              <a:cs typeface="Open Sans SemiBold"/>
              <a:sym typeface="Open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1"/>
          <p:cNvPicPr preferRelativeResize="0"/>
          <p:nvPr/>
        </p:nvPicPr>
        <p:blipFill rotWithShape="1">
          <a:blip r:embed="rId3">
            <a:alphaModFix/>
          </a:blip>
          <a:srcRect b="0" l="0" r="0" t="0"/>
          <a:stretch/>
        </p:blipFill>
        <p:spPr>
          <a:xfrm>
            <a:off x="280340" y="196409"/>
            <a:ext cx="4064584" cy="271189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67" name="Google Shape;267;p31"/>
          <p:cNvPicPr preferRelativeResize="0"/>
          <p:nvPr/>
        </p:nvPicPr>
        <p:blipFill rotWithShape="1">
          <a:blip r:embed="rId4">
            <a:alphaModFix/>
          </a:blip>
          <a:srcRect b="0" l="0" r="0" t="0"/>
          <a:stretch/>
        </p:blipFill>
        <p:spPr>
          <a:xfrm>
            <a:off x="4819650" y="196409"/>
            <a:ext cx="4064584" cy="271189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68" name="Google Shape;268;p31"/>
          <p:cNvPicPr preferRelativeResize="0"/>
          <p:nvPr/>
        </p:nvPicPr>
        <p:blipFill rotWithShape="1">
          <a:blip r:embed="rId5">
            <a:alphaModFix/>
          </a:blip>
          <a:srcRect b="0" l="0" r="0" t="0"/>
          <a:stretch/>
        </p:blipFill>
        <p:spPr>
          <a:xfrm>
            <a:off x="280924" y="3378030"/>
            <a:ext cx="4064000" cy="269875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69" name="Google Shape;269;p31"/>
          <p:cNvPicPr preferRelativeResize="0"/>
          <p:nvPr/>
        </p:nvPicPr>
        <p:blipFill rotWithShape="1">
          <a:blip r:embed="rId6">
            <a:alphaModFix/>
          </a:blip>
          <a:srcRect b="0" l="0" r="0" t="0"/>
          <a:stretch/>
        </p:blipFill>
        <p:spPr>
          <a:xfrm>
            <a:off x="4819650" y="3378030"/>
            <a:ext cx="4064000" cy="269875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idx="1" type="body"/>
          </p:nvPr>
        </p:nvSpPr>
        <p:spPr>
          <a:xfrm>
            <a:off x="1390650" y="3257525"/>
            <a:ext cx="7272000" cy="2933700"/>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rgbClr val="404040"/>
              </a:buClr>
              <a:buSzPts val="2400"/>
              <a:buFont typeface="Arial"/>
              <a:buAutoNum type="arabicPeriod"/>
            </a:pPr>
            <a:r>
              <a:rPr lang="en-US" sz="2400">
                <a:solidFill>
                  <a:srgbClr val="404040"/>
                </a:solidFill>
              </a:rPr>
              <a:t>Do you have a tattoo or several? What’s the story behind them?</a:t>
            </a:r>
            <a:endParaRPr/>
          </a:p>
          <a:p>
            <a:pPr indent="-514350" lvl="0" marL="514350" rtl="0" algn="l">
              <a:lnSpc>
                <a:spcPct val="100000"/>
              </a:lnSpc>
              <a:spcBef>
                <a:spcPts val="1000"/>
              </a:spcBef>
              <a:spcAft>
                <a:spcPts val="0"/>
              </a:spcAft>
              <a:buClr>
                <a:srgbClr val="404040"/>
              </a:buClr>
              <a:buSzPts val="2400"/>
              <a:buFont typeface="Arial"/>
              <a:buAutoNum type="arabicPeriod"/>
            </a:pPr>
            <a:r>
              <a:rPr lang="en-US" sz="2400">
                <a:solidFill>
                  <a:srgbClr val="404040"/>
                </a:solidFill>
              </a:rPr>
              <a:t>If you were offered free plastic surgery, which area you would like to change?  Why or why not?   </a:t>
            </a:r>
            <a:endParaRPr/>
          </a:p>
        </p:txBody>
      </p:sp>
      <p:sp>
        <p:nvSpPr>
          <p:cNvPr id="276" name="Google Shape;276;p33"/>
          <p:cNvSpPr txBox="1"/>
          <p:nvPr>
            <p:ph type="title"/>
          </p:nvPr>
        </p:nvSpPr>
        <p:spPr>
          <a:xfrm>
            <a:off x="628650" y="2052472"/>
            <a:ext cx="7886700" cy="120505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Group Discussion</a:t>
            </a:r>
            <a:endParaRPr/>
          </a:p>
        </p:txBody>
      </p:sp>
      <p:pic>
        <p:nvPicPr>
          <p:cNvPr descr="group discuss pic.png" id="277" name="Google Shape;277;p33"/>
          <p:cNvPicPr preferRelativeResize="0"/>
          <p:nvPr/>
        </p:nvPicPr>
        <p:blipFill rotWithShape="1">
          <a:blip r:embed="rId3">
            <a:alphaModFix/>
          </a:blip>
          <a:srcRect b="0" l="0" r="0" t="0"/>
          <a:stretch/>
        </p:blipFill>
        <p:spPr>
          <a:xfrm>
            <a:off x="3771900" y="643741"/>
            <a:ext cx="1609344" cy="15544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5"/>
          <p:cNvSpPr txBox="1"/>
          <p:nvPr>
            <p:ph type="title"/>
          </p:nvPr>
        </p:nvSpPr>
        <p:spPr>
          <a:xfrm>
            <a:off x="628650" y="2655001"/>
            <a:ext cx="7886700" cy="120505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a:buNone/>
            </a:pPr>
            <a:r>
              <a:rPr lang="en-US">
                <a:latin typeface="Open Sans"/>
                <a:ea typeface="Open Sans"/>
                <a:cs typeface="Open Sans"/>
                <a:sym typeface="Open Sans"/>
              </a:rPr>
              <a:t>SO-FAR YOU LEARN WHAT?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6"/>
          <p:cNvSpPr/>
          <p:nvPr/>
        </p:nvSpPr>
        <p:spPr>
          <a:xfrm>
            <a:off x="1" y="5346492"/>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Image(s) used under license from Shutterstock, </a:t>
            </a:r>
            <a:r>
              <a:rPr lang="en-US" sz="2000" u="sng">
                <a:solidFill>
                  <a:schemeClr val="dk1"/>
                </a:solidFill>
                <a:latin typeface="Arial"/>
                <a:ea typeface="Arial"/>
                <a:cs typeface="Arial"/>
                <a:sym typeface="Arial"/>
                <a:hlinkClick r:id="rId3">
                  <a:extLst>
                    <a:ext uri="{A12FA001-AC4F-418D-AE19-62706E023703}">
                      <ahyp:hlinkClr val="tx"/>
                    </a:ext>
                  </a:extLst>
                </a:hlinkClick>
              </a:rPr>
              <a:t>www.shutterstock.com/</a:t>
            </a:r>
            <a:endParaRPr sz="2000">
              <a:solidFill>
                <a:schemeClr val="dk1"/>
              </a:solidFill>
              <a:latin typeface="Arial"/>
              <a:ea typeface="Arial"/>
              <a:cs typeface="Arial"/>
              <a:sym typeface="Arial"/>
            </a:endParaRPr>
          </a:p>
        </p:txBody>
      </p:sp>
      <p:sp>
        <p:nvSpPr>
          <p:cNvPr id="290" name="Google Shape;290;p36"/>
          <p:cNvSpPr txBox="1"/>
          <p:nvPr>
            <p:ph idx="1" type="body"/>
          </p:nvPr>
        </p:nvSpPr>
        <p:spPr>
          <a:xfrm>
            <a:off x="628650" y="444500"/>
            <a:ext cx="7886700" cy="4699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rgbClr val="3F3F3F"/>
              </a:buClr>
              <a:buSzPct val="100000"/>
              <a:buNone/>
            </a:pPr>
            <a:r>
              <a:rPr lang="en-US">
                <a:latin typeface="Calibri"/>
                <a:ea typeface="Calibri"/>
                <a:cs typeface="Calibri"/>
                <a:sym typeface="Calibri"/>
              </a:rPr>
              <a:t>An instructor is only authorized to use these files if s/he has current students who have purchased subscription access to the digital product and are authorized users of TRUE+WAY ASL.  An instructor who qualifies under this definition may make limited modifications to a single locally downloaded copy of lecture files and worksheets in order to provide guidance to students who are authorized users regarding additional instructions or specific assignments.  The instructor is prohibited from copying, altering, or transferring to a new location any image contained within the digital product, including images contained within the lecture files and worksheets.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Heights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shutterstock_549876025.jpg" id="81" name="Google Shape;81;p6"/>
          <p:cNvPicPr preferRelativeResize="0"/>
          <p:nvPr/>
        </p:nvPicPr>
        <p:blipFill rotWithShape="1">
          <a:blip r:embed="rId3">
            <a:alphaModFix/>
          </a:blip>
          <a:srcRect b="0" l="0" r="0" t="0"/>
          <a:stretch/>
        </p:blipFill>
        <p:spPr>
          <a:xfrm>
            <a:off x="2507742" y="190499"/>
            <a:ext cx="4034266" cy="60483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Body Types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8"/>
          <p:cNvPicPr preferRelativeResize="0"/>
          <p:nvPr/>
        </p:nvPicPr>
        <p:blipFill rotWithShape="1">
          <a:blip r:embed="rId3">
            <a:alphaModFix/>
          </a:blip>
          <a:srcRect b="0" l="0" r="0" t="0"/>
          <a:stretch/>
        </p:blipFill>
        <p:spPr>
          <a:xfrm>
            <a:off x="344424" y="272609"/>
            <a:ext cx="4016997" cy="268014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4" name="Google Shape;94;p8"/>
          <p:cNvPicPr preferRelativeResize="0"/>
          <p:nvPr/>
        </p:nvPicPr>
        <p:blipFill rotWithShape="1">
          <a:blip r:embed="rId4">
            <a:alphaModFix/>
          </a:blip>
          <a:srcRect b="0" l="0" r="0" t="0"/>
          <a:stretch/>
        </p:blipFill>
        <p:spPr>
          <a:xfrm>
            <a:off x="4824489" y="272609"/>
            <a:ext cx="4016997" cy="268014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5" name="Google Shape;95;p8"/>
          <p:cNvPicPr preferRelativeResize="0"/>
          <p:nvPr/>
        </p:nvPicPr>
        <p:blipFill rotWithShape="1">
          <a:blip r:embed="rId5">
            <a:alphaModFix/>
          </a:blip>
          <a:srcRect b="0" l="0" r="0" t="0"/>
          <a:stretch/>
        </p:blipFill>
        <p:spPr>
          <a:xfrm>
            <a:off x="4825693" y="3446095"/>
            <a:ext cx="4015792" cy="267933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shutterstock_170516624.jpg" id="96" name="Google Shape;96;p8"/>
          <p:cNvPicPr preferRelativeResize="0"/>
          <p:nvPr/>
        </p:nvPicPr>
        <p:blipFill rotWithShape="1">
          <a:blip r:embed="rId6">
            <a:alphaModFix/>
          </a:blip>
          <a:srcRect b="0" l="0" r="0" t="0"/>
          <a:stretch/>
        </p:blipFill>
        <p:spPr>
          <a:xfrm>
            <a:off x="344423" y="3446095"/>
            <a:ext cx="4016996" cy="267933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9"/>
          <p:cNvSpPr txBox="1"/>
          <p:nvPr>
            <p:ph type="title"/>
          </p:nvPr>
        </p:nvSpPr>
        <p:spPr>
          <a:xfrm>
            <a:off x="628650" y="2766219"/>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Font typeface="Open Sans SemiBold"/>
              <a:buNone/>
            </a:pPr>
            <a:r>
              <a:rPr lang="en-US"/>
              <a:t>Hair Colors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0"/>
          <p:cNvPicPr preferRelativeResize="0"/>
          <p:nvPr/>
        </p:nvPicPr>
        <p:blipFill rotWithShape="1">
          <a:blip r:embed="rId3">
            <a:alphaModFix/>
          </a:blip>
          <a:srcRect b="0" l="0" r="0" t="0"/>
          <a:stretch/>
        </p:blipFill>
        <p:spPr>
          <a:xfrm>
            <a:off x="2625223" y="232752"/>
            <a:ext cx="4052941" cy="270412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09" name="Google Shape;109;p10"/>
          <p:cNvPicPr preferRelativeResize="0"/>
          <p:nvPr/>
        </p:nvPicPr>
        <p:blipFill rotWithShape="1">
          <a:blip r:embed="rId4">
            <a:alphaModFix/>
          </a:blip>
          <a:srcRect b="0" l="0" r="0" t="0"/>
          <a:stretch/>
        </p:blipFill>
        <p:spPr>
          <a:xfrm>
            <a:off x="267335" y="3309580"/>
            <a:ext cx="4045527" cy="269917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0" name="Google Shape;110;p10"/>
          <p:cNvPicPr preferRelativeResize="0"/>
          <p:nvPr/>
        </p:nvPicPr>
        <p:blipFill rotWithShape="1">
          <a:blip r:embed="rId5">
            <a:alphaModFix/>
          </a:blip>
          <a:srcRect b="0" l="0" r="0" t="0"/>
          <a:stretch/>
        </p:blipFill>
        <p:spPr>
          <a:xfrm>
            <a:off x="4872864" y="3346450"/>
            <a:ext cx="4052961" cy="2704134"/>
          </a:xfrm>
          <a:prstGeom prst="rect">
            <a:avLst/>
          </a:prstGeom>
          <a:solidFill>
            <a:schemeClr val="dk1">
              <a:alpha val="3921"/>
            </a:schemeClr>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2016-06-24T18:33:07Z</dcterms:created>
  <dc:creator>Purple Moontower, LLC</dc:creator>
</cp:coreProperties>
</file>