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8B498-BD52-4AEC-9C82-E80C950DEB62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D2BF4-3C38-461C-B7A0-8A07C2E9A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52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1BED7-6944-4BDB-BA3E-EC8609C36FD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598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40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43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24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38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23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19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2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29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75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38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43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5C090-DFD9-4522-9083-3C16D9B33DA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34E77-1367-4DDC-AC06-654F68114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7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audacityteam.org/wiki/Audacity_Wiki_Home_P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www.youtube.com/" TargetMode="External"/><Relationship Id="rId4" Type="http://schemas.openxmlformats.org/officeDocument/2006/relationships/hyperlink" Target="file:///C:\Program%20Files\Audacity\help\manual\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281646"/>
            <a:ext cx="27190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/>
                <a:solidFill>
                  <a:srgbClr val="9BBB59"/>
                </a:solidFill>
              </a:rPr>
              <a:t>Audacity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6764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Audacity’s Wiki: </a:t>
            </a:r>
            <a:r>
              <a:rPr lang="en-US" dirty="0">
                <a:solidFill>
                  <a:prstClr val="white"/>
                </a:solidFill>
                <a:hlinkClick r:id="rId3"/>
              </a:rPr>
              <a:t>http://wiki.audacityteam.org/wiki/Audacity_Wiki_Home_Page</a:t>
            </a:r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r>
              <a:rPr lang="en-US" dirty="0">
                <a:solidFill>
                  <a:prstClr val="white"/>
                </a:solidFill>
              </a:rPr>
              <a:t>Audacity’s web manual: </a:t>
            </a:r>
            <a:r>
              <a:rPr lang="en-US" dirty="0">
                <a:solidFill>
                  <a:prstClr val="white"/>
                </a:solidFill>
                <a:hlinkClick r:id="rId4" action="ppaction://hlinkfile"/>
              </a:rPr>
              <a:t>file:///C:/Program%20Files/Audacity/help/manual/index.html</a:t>
            </a:r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  <a:p>
            <a:r>
              <a:rPr lang="en-US" dirty="0">
                <a:solidFill>
                  <a:prstClr val="white"/>
                </a:solidFill>
              </a:rPr>
              <a:t>Go to: </a:t>
            </a:r>
            <a:r>
              <a:rPr lang="en-US" dirty="0">
                <a:solidFill>
                  <a:prstClr val="white"/>
                </a:solidFill>
                <a:hlinkClick r:id="rId5"/>
              </a:rPr>
              <a:t>http://www.youtube.com</a:t>
            </a:r>
            <a:r>
              <a:rPr lang="en-US" dirty="0">
                <a:solidFill>
                  <a:prstClr val="white"/>
                </a:solidFill>
              </a:rPr>
              <a:t>, type ‘audacity’ in the search area and be amazed at what is available.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6" y="4343400"/>
            <a:ext cx="2137562" cy="1802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438" y="4343399"/>
            <a:ext cx="2137562" cy="1802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43399"/>
            <a:ext cx="2137562" cy="1802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562" y="4343398"/>
            <a:ext cx="2137562" cy="1802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3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</dc:creator>
  <cp:lastModifiedBy>Keith</cp:lastModifiedBy>
  <cp:revision>1</cp:revision>
  <dcterms:created xsi:type="dcterms:W3CDTF">2013-09-17T18:30:56Z</dcterms:created>
  <dcterms:modified xsi:type="dcterms:W3CDTF">2013-09-17T18:32:21Z</dcterms:modified>
</cp:coreProperties>
</file>