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793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F60DCF2-654F-E949-8D6A-B08B6D1525BE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Construction </a:t>
            </a:r>
            <a:b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&amp; Feedback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34562" y="5864225"/>
            <a:ext cx="2159744" cy="3460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Sessions 10 &amp; 11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 10 &amp; 11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Construction &amp; Feedback!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Project Questions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8619103" cy="450570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is at least one future life decision you have the right to make independently?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is at least one responsibility you must own when making big life-decisions?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is an example, real or possible, of a decision you could make using your mission statement as a guide?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are three college and career ready skills used as you created your mission </a:t>
            </a:r>
            <a:r>
              <a:rPr lang="en-US" sz="2000"/>
              <a:t>statement?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  <p:tag name="ARTICULATE_DESIGN_ID_OFFICE THEME" val="QKxRS0n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97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ArialMT</vt:lpstr>
      <vt:lpstr>Verdana</vt:lpstr>
      <vt:lpstr>Verdana-Bold</vt:lpstr>
      <vt:lpstr>Office Theme</vt:lpstr>
      <vt:lpstr>Construction  &amp; Feedback!</vt:lpstr>
      <vt:lpstr>Milestone Project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9</cp:revision>
  <dcterms:modified xsi:type="dcterms:W3CDTF">2022-07-06T14:34:08Z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4D1C813B-D59F-422D-9118-E43831FADC21</vt:lpwstr>
  </property>
  <property fmtid="{D5CDD505-2E9C-101B-9397-08002B2CF9AE}" pid="3" name="ArticulatePath">
    <vt:lpwstr>Engage_PowerPoint for Unit1Session10&amp;11</vt:lpwstr>
  </property>
</Properties>
</file>