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</p:sldIdLst>
  <p:sldSz cx="121793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93" d="100"/>
          <a:sy n="93" d="100"/>
        </p:scale>
        <p:origin x="27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372670" cy="2516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299872B-6CEC-F740-AFEF-3D7BC5D1A987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Where Do I Start? College and Career Readiness Skills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7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617083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College and Career Readiness Skills!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Newton’s Second Law: Law of Acceleration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Force = Mass x Acceleration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Today’s Topic: Building College and Career Readiness Skills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617083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College and Career Readiness Skills!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Career-Ready Person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dirty="0"/>
              <a:t>A career-ready person capitalizes on personal strengths, talents, education and experiences to bring value to the workplace and the community through his/her performance, skill, diligence, ethics and responsible behavior.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06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617083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College and Career Readiness Skills!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3" y="642005"/>
            <a:ext cx="8115047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College and Career Readiness Skills are…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2060848"/>
            <a:ext cx="9483199" cy="404277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set of standards necessary in all individuals to be successful in college and a career.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valid source of workplace expectations for all students to be considered career-ready.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769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617083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College and Career Readiness Skills!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Develop These Skills?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Expand My Knowledge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Study them through books, online or workshops.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Find people who are good role models to watch.</a:t>
            </a:r>
          </a:p>
          <a:p>
            <a:endParaRPr lang="en-US" sz="2000" dirty="0"/>
          </a:p>
          <a:p>
            <a:pPr marL="342900" indent="-342900">
              <a:buAutoNum type="arabicPeriod" startAt="2"/>
            </a:pPr>
            <a:r>
              <a:rPr lang="en-US" sz="2000" dirty="0"/>
              <a:t>Expand My 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Find opportunities to practice each skill.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Ask adults to assist in monitoring your skill development.</a:t>
            </a:r>
          </a:p>
          <a:p>
            <a:endParaRPr lang="en-US" sz="2000" dirty="0"/>
          </a:p>
          <a:p>
            <a:r>
              <a:rPr lang="en-US" sz="2000" dirty="0"/>
              <a:t>3.  Desire!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957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617083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College and Career Readiness Skills!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Skills in This Course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Each Milestone Project Will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Self-Assessment and Reflection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Peer Assessment and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Instructor Assessment, Feedback and 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3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6DDA94A2-23CC-AD4C-8656-A51D510F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and Career Readiness Skills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DD63BE0-1740-F64D-91E3-19E35A08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4" y="1597914"/>
            <a:ext cx="5450750" cy="418816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Applies appropriate academic and technical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Communicates effectively and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Contributes to employer and community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Makes sense of problems and perseveres in solving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Uses critical thinking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89FC392A-C2F5-494A-99DF-F3D18DE147D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863962" y="1597971"/>
            <a:ext cx="5202352" cy="420729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Demonstrates innovation and creativity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Models ethical leadership and effective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Works productively in teams and demonstrates cultural competency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Utilizes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Manages personal career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Attends to personal and financial well-being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CA2455D2-91FE-5D43-B6AE-70B806BD30C0}"/>
              </a:ext>
            </a:extLst>
          </p:cNvPr>
          <p:cNvSpPr txBox="1"/>
          <p:nvPr/>
        </p:nvSpPr>
        <p:spPr>
          <a:xfrm>
            <a:off x="1214963" y="6134099"/>
            <a:ext cx="617083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College and Career Readiness Skills!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  <p:tag name="ARTICULATE_DESIGN_ID_OFFICE THEME" val="aO1Uj1H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363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ArialMT</vt:lpstr>
      <vt:lpstr>Verdana</vt:lpstr>
      <vt:lpstr>Verdana-Bold</vt:lpstr>
      <vt:lpstr>Office Theme</vt:lpstr>
      <vt:lpstr>Where Do I Start? College and Career Readiness Skills!</vt:lpstr>
      <vt:lpstr>Let’s Begin!</vt:lpstr>
      <vt:lpstr>The Career-Ready Person</vt:lpstr>
      <vt:lpstr>College and Career Readiness Skills are…</vt:lpstr>
      <vt:lpstr>How Can I Develop These Skills?</vt:lpstr>
      <vt:lpstr>Building Skills in This Course</vt:lpstr>
      <vt:lpstr>College and Career Readiness Skills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10</cp:revision>
  <dcterms:modified xsi:type="dcterms:W3CDTF">2022-07-06T14:31:43Z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9831F021-45F6-4636-BEF5-D05B2271657F</vt:lpwstr>
  </property>
  <property fmtid="{D5CDD505-2E9C-101B-9397-08002B2CF9AE}" pid="3" name="ArticulatePath">
    <vt:lpwstr>Engage_PowerPoint for Unit1Session7</vt:lpwstr>
  </property>
</Properties>
</file>