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793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93" d="100"/>
          <a:sy n="93" d="100"/>
        </p:scale>
        <p:origin x="27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E2C91FF-0C1E-494D-B926-BB9FD1240FD3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515" y="3166388"/>
            <a:ext cx="7021415" cy="2350844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Where Do I Start? Career Planning 101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6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87468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6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Where Do I Start? Career Planning 101!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Build Momentum…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339183" cy="4505706"/>
          </a:xfrm>
        </p:spPr>
        <p:txBody>
          <a:bodyPr>
            <a:normAutofit/>
          </a:bodyPr>
          <a:lstStyle/>
          <a:p>
            <a:r>
              <a:rPr lang="en-US" sz="2000" dirty="0"/>
              <a:t>I must see the relationship between my career goals and educational experiences: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All careers require a basic level of education. These basic items include such knowledge as being able to write and speak clearly, listen carefully, understand what you read and solve basic problems!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Courses taken in middle school and high school will expand, or narrow, opportunities.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835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27DADD2-96FE-B547-AD90-231783FE1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090" y="1175763"/>
            <a:ext cx="10521245" cy="940945"/>
          </a:xfrm>
        </p:spPr>
        <p:txBody>
          <a:bodyPr>
            <a:normAutofit fontScale="90000"/>
          </a:bodyPr>
          <a:lstStyle/>
          <a:p>
            <a:r>
              <a:rPr lang="en-US" dirty="0"/>
              <a:t>Points to Remember While in Motion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FF10DA3-4637-574B-BD9F-8231BB5E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724" y="3030281"/>
            <a:ext cx="9096430" cy="2342935"/>
          </a:xfrm>
        </p:spPr>
        <p:txBody>
          <a:bodyPr>
            <a:noAutofit/>
          </a:bodyPr>
          <a:lstStyle/>
          <a:p>
            <a:r>
              <a:rPr lang="en-US" sz="2800" dirty="0"/>
              <a:t>It is important to build momentum now!</a:t>
            </a:r>
          </a:p>
          <a:p>
            <a:r>
              <a:rPr lang="en-US" sz="2800" dirty="0"/>
              <a:t>Make each class and experience count!</a:t>
            </a:r>
          </a:p>
          <a:p>
            <a:r>
              <a:rPr lang="en-US" sz="2800" dirty="0"/>
              <a:t>Planning now does not limit you to a specific job later!</a:t>
            </a:r>
          </a:p>
          <a:p>
            <a:r>
              <a:rPr lang="en-US" sz="2800" dirty="0"/>
              <a:t>Changing your career path is okay!</a:t>
            </a:r>
          </a:p>
          <a:p>
            <a:endParaRPr lang="en-US" sz="2800" dirty="0"/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FEBB80DB-86A6-324E-8804-ABCA18DC1A6C}"/>
              </a:ext>
            </a:extLst>
          </p:cNvPr>
          <p:cNvSpPr txBox="1"/>
          <p:nvPr/>
        </p:nvSpPr>
        <p:spPr>
          <a:xfrm>
            <a:off x="1214963" y="6134099"/>
            <a:ext cx="487468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6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Where Do I Start? Career Planning 101!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880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87468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6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Where Do I Start? Career Planning 101!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is Newton’s First Law of Motion?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does it work?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87468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6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Where Do I Start? Career Planning 101!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sz="2800" dirty="0"/>
              <a:t>Career Momentum = </a:t>
            </a:r>
          </a:p>
          <a:p>
            <a:pPr algn="ctr"/>
            <a:r>
              <a:rPr lang="en-US" sz="2800" dirty="0"/>
              <a:t>The state of being in motion on a career path.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712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27DADD2-96FE-B547-AD90-231783FE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Career Exploration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FF10DA3-4637-574B-BD9F-8231BB5E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724" y="2958273"/>
            <a:ext cx="4703941" cy="2342935"/>
          </a:xfrm>
        </p:spPr>
        <p:txBody>
          <a:bodyPr>
            <a:noAutofit/>
          </a:bodyPr>
          <a:lstStyle/>
          <a:p>
            <a:r>
              <a:rPr lang="en-US" sz="2800" dirty="0"/>
              <a:t>Discover!</a:t>
            </a:r>
          </a:p>
          <a:p>
            <a:endParaRPr lang="en-US" sz="2800" dirty="0"/>
          </a:p>
          <a:p>
            <a:r>
              <a:rPr lang="en-US" sz="2800" dirty="0"/>
              <a:t>Focus!</a:t>
            </a:r>
          </a:p>
          <a:p>
            <a:endParaRPr lang="en-US" sz="2800" dirty="0"/>
          </a:p>
          <a:p>
            <a:r>
              <a:rPr lang="en-US" sz="2800" dirty="0"/>
              <a:t>Engage!</a:t>
            </a:r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FEBB80DB-86A6-324E-8804-ABCA18DC1A6C}"/>
              </a:ext>
            </a:extLst>
          </p:cNvPr>
          <p:cNvSpPr txBox="1"/>
          <p:nvPr/>
        </p:nvSpPr>
        <p:spPr>
          <a:xfrm>
            <a:off x="1214963" y="6134099"/>
            <a:ext cx="487468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6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Where Do I Start? Career Planning 101!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87468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6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Where Do I Start? Career Planning 101!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Gaining Momentum </a:t>
            </a:r>
            <a:br>
              <a:rPr lang="en-US" dirty="0"/>
            </a:br>
            <a:r>
              <a:rPr lang="en-US" dirty="0"/>
              <a:t>on My Career Exploration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91A03-198A-1048-B006-15CE22365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2060848"/>
            <a:ext cx="10355371" cy="4042772"/>
          </a:xfrm>
        </p:spPr>
        <p:txBody>
          <a:bodyPr>
            <a:normAutofit/>
          </a:bodyPr>
          <a:lstStyle/>
          <a:p>
            <a:r>
              <a:rPr lang="en-US" sz="2000" dirty="0"/>
              <a:t>Discover!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Understand my abilities and interests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Understand the career opportunities available in the world of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Understand the basics of decision-making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0487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87468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6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Where Do I Start? Career Planning 101!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Gaining Momentum </a:t>
            </a:r>
            <a:br>
              <a:rPr lang="en-US" dirty="0"/>
            </a:br>
            <a:r>
              <a:rPr lang="en-US" dirty="0"/>
              <a:t>on My Career Exploration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91A03-198A-1048-B006-15CE22365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2060848"/>
            <a:ext cx="10635327" cy="4042772"/>
          </a:xfrm>
        </p:spPr>
        <p:txBody>
          <a:bodyPr>
            <a:normAutofit/>
          </a:bodyPr>
          <a:lstStyle/>
          <a:p>
            <a:r>
              <a:rPr lang="en-US" sz="2000" dirty="0"/>
              <a:t>Focus!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Understand the relationships between the 6 career fields, 16 Career Clusters and 79 Career Pathways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Explore college and career readiness skills necessary for success in any career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See the relationship between career goals and educational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Create an action plan to set and achieve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0656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87468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6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Where Do I Start? Career Planning 101!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Gaining Momentum </a:t>
            </a:r>
            <a:br>
              <a:rPr lang="en-US" dirty="0"/>
            </a:br>
            <a:r>
              <a:rPr lang="en-US" dirty="0"/>
              <a:t>on My Career Exploration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91A03-198A-1048-B006-15CE22365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2060848"/>
            <a:ext cx="10355371" cy="4042772"/>
          </a:xfrm>
        </p:spPr>
        <p:txBody>
          <a:bodyPr>
            <a:normAutofit/>
          </a:bodyPr>
          <a:lstStyle/>
          <a:p>
            <a:r>
              <a:rPr lang="en-US" sz="2000" dirty="0"/>
              <a:t>Engage!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Select the path that fits my interests and aptitudes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Select courses and opportunities that take me closer to my goal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Continue development of college and career readiness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Design a plan for a seamless transition to postsecondary education/opportunities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7854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87468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6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Where Do I Start? Career Planning 101!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Going!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I am in motion on my career path, I will tend to stay in motion!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I am at rest on my career path, I need to get into motion!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0493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87468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6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Where Do I Start? Career Planning 101!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Build Momentum…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491311" cy="4505706"/>
          </a:xfrm>
        </p:spPr>
        <p:txBody>
          <a:bodyPr>
            <a:normAutofit/>
          </a:bodyPr>
          <a:lstStyle/>
          <a:p>
            <a:r>
              <a:rPr lang="en-US" sz="2000" dirty="0"/>
              <a:t>In the Focus! Stage, I must…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understand the relationships between the 6 career fields, 16 Career Clusters and 79 Career Pathways.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explore college and career readiness skills necessary for success in any career.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see the relationship between career goals and educational requirements.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create an action plan to set and achieve goals.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16530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  <p:tag name="ARTICULATE_DESIGN_ID_OFFICE THEME" val="GPlp29h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550</Words>
  <Application>Microsoft Office PowerPoint</Application>
  <PresentationFormat>Custom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ArialMT</vt:lpstr>
      <vt:lpstr>Verdana</vt:lpstr>
      <vt:lpstr>Verdana-Bold</vt:lpstr>
      <vt:lpstr>Office Theme</vt:lpstr>
      <vt:lpstr>Where Do I Start? Career Planning 101!</vt:lpstr>
      <vt:lpstr>Let’s Begin!</vt:lpstr>
      <vt:lpstr>Let’s Begin!</vt:lpstr>
      <vt:lpstr>Stages of Career Exploration</vt:lpstr>
      <vt:lpstr>Gaining Momentum  on My Career Exploration</vt:lpstr>
      <vt:lpstr>Gaining Momentum  on My Career Exploration</vt:lpstr>
      <vt:lpstr>Gaining Momentum  on My Career Exploration</vt:lpstr>
      <vt:lpstr>Get Going!</vt:lpstr>
      <vt:lpstr>To Build Momentum…</vt:lpstr>
      <vt:lpstr>To Build Momentum…</vt:lpstr>
      <vt:lpstr>Points to Remember While in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12</cp:revision>
  <dcterms:modified xsi:type="dcterms:W3CDTF">2022-07-06T14:29:53Z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C2197170-1ED1-4EC3-8DA3-298FE68975D6</vt:lpwstr>
  </property>
  <property fmtid="{D5CDD505-2E9C-101B-9397-08002B2CF9AE}" pid="3" name="ArticulatePath">
    <vt:lpwstr>Engage_Powerpoint for Unit1Session6</vt:lpwstr>
  </property>
</Properties>
</file>