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793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087F0B-E0CC-6C45-9E60-B886E7812A03}" v="82" dt="2021-02-18T23:05:40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/>
    <p:restoredTop sz="94694"/>
  </p:normalViewPr>
  <p:slideViewPr>
    <p:cSldViewPr>
      <p:cViewPr varScale="1">
        <p:scale>
          <a:sx n="93" d="100"/>
          <a:sy n="93" d="100"/>
        </p:scale>
        <p:origin x="17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-BY-NC-SA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127C5F5-272B-B34F-B695-794E91F766D3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Make It Count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Locate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Learning Expedition Guide: 1-2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“Get Started!” Expedition completed as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Look at the Learning Expedition Guide 1-2 and answer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“Show-Me!”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Which “Test Run!” Expedition will I complete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What is one thing I can do to make progress on my Unit 1 Milestone Project outline or first draft today?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By the end of today I will…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one “Show Me!”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complete one “Test Run!” Expedition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make progress on my Unit 1 Milestone Project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6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027DADD2-96FE-B547-AD90-231783FE1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Decisions…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FF10DA3-4637-574B-BD9F-8231BB5E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724" y="2924944"/>
            <a:ext cx="10248558" cy="2342935"/>
          </a:xfrm>
        </p:spPr>
        <p:txBody>
          <a:bodyPr>
            <a:noAutofit/>
          </a:bodyPr>
          <a:lstStyle/>
          <a:p>
            <a:r>
              <a:rPr lang="en-US" dirty="0"/>
              <a:t>What decisions have you made that are similar to this one?</a:t>
            </a:r>
          </a:p>
          <a:p>
            <a:endParaRPr lang="en-US" dirty="0"/>
          </a:p>
          <a:p>
            <a:r>
              <a:rPr lang="en-US" dirty="0"/>
              <a:t>Which of the six steps for making good decisions did you see or hear in the interview? </a:t>
            </a:r>
          </a:p>
          <a:p>
            <a:endParaRPr lang="en-US" dirty="0"/>
          </a:p>
          <a:p>
            <a:r>
              <a:rPr lang="en-US" dirty="0"/>
              <a:t>What are the possible consequences to the decision I. </a:t>
            </a:r>
            <a:r>
              <a:rPr lang="en-US" dirty="0" err="1"/>
              <a:t>Mustdecide</a:t>
            </a:r>
            <a:r>
              <a:rPr lang="en-US" dirty="0"/>
              <a:t> made?</a:t>
            </a:r>
          </a:p>
          <a:p>
            <a:endParaRPr lang="en-US" dirty="0"/>
          </a:p>
          <a:p>
            <a:r>
              <a:rPr lang="en-US" dirty="0"/>
              <a:t>What do you predict will happen?</a:t>
            </a:r>
          </a:p>
          <a:p>
            <a:endParaRPr lang="en-US" dirty="0"/>
          </a:p>
          <a:p>
            <a:r>
              <a:rPr lang="en-US" dirty="0"/>
              <a:t>If this were your decision to make, what would you have decided?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16">
            <a:extLst>
              <a:ext uri="{FF2B5EF4-FFF2-40B4-BE49-F238E27FC236}">
                <a16:creationId xmlns:a16="http://schemas.microsoft.com/office/drawing/2014/main" id="{9EEF9F0E-02D8-6049-9998-CD34B8CA9382}"/>
              </a:ext>
            </a:extLst>
          </p:cNvPr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5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Make It Count!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  <p:tag name="ARTICULATE_DESIGN_ID_OFFICE THEME" val="Btg0aDK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216</Words>
  <Application>Microsoft Office PowerPoint</Application>
  <PresentationFormat>Custom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ArialMT</vt:lpstr>
      <vt:lpstr>Verdana</vt:lpstr>
      <vt:lpstr>Verdana-Bold</vt:lpstr>
      <vt:lpstr>Office Theme</vt:lpstr>
      <vt:lpstr>Make It Count!</vt:lpstr>
      <vt:lpstr>Let’s Begin!</vt:lpstr>
      <vt:lpstr>Goals For Today!</vt:lpstr>
      <vt:lpstr>Decisions, Decisions…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1928C7BB-2D81-43D2-B1C4-C65615BB6350</vt:lpwstr>
  </property>
  <property fmtid="{D5CDD505-2E9C-101B-9397-08002B2CF9AE}" pid="3" name="ArticulatePath">
    <vt:lpwstr>Engage_Powerpoint for Unit1Session5</vt:lpwstr>
  </property>
</Properties>
</file>