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</p:sldIdLst>
  <p:sldSz cx="121793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087F0B-E0CC-6C45-9E60-B886E7812A03}" v="82" dt="2021-02-18T23:05:40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93" d="100"/>
          <a:sy n="93" d="100"/>
        </p:scale>
        <p:origin x="27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18315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C6F7527-035C-0A45-B466-D64149D6D857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Make It Count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4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Make It Count!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do I know about Newton’s Third Law of Motion?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D270CA-1153-3148-A317-BA277A30E608}"/>
              </a:ext>
            </a:extLst>
          </p:cNvPr>
          <p:cNvSpPr/>
          <p:nvPr/>
        </p:nvSpPr>
        <p:spPr>
          <a:xfrm>
            <a:off x="3346655" y="3244334"/>
            <a:ext cx="6127371" cy="369332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b="1" dirty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every action, there is an equal and opposite reaction.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Newton’s Relevance to Me!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every decision I make, there is a result!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bigger the decision, the bigger the result!</a:t>
            </a:r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FFB876ED-5584-AB4F-B74C-17E9BE0F8F93}"/>
              </a:ext>
            </a:extLst>
          </p:cNvPr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Make It Count!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125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Decisions, Decisions…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is a decision?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decision is the selection of an action from a variety of options.</a:t>
            </a:r>
          </a:p>
        </p:txBody>
      </p:sp>
      <p:sp>
        <p:nvSpPr>
          <p:cNvPr id="5" name="TextBox 16">
            <a:extLst>
              <a:ext uri="{FF2B5EF4-FFF2-40B4-BE49-F238E27FC236}">
                <a16:creationId xmlns:a16="http://schemas.microsoft.com/office/drawing/2014/main" id="{EE46E358-8EFC-C54E-9BAB-673E397FF0AA}"/>
              </a:ext>
            </a:extLst>
          </p:cNvPr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Make It Count!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2261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267175" cy="4505706"/>
          </a:xfrm>
        </p:spPr>
        <p:txBody>
          <a:bodyPr>
            <a:normAutofit/>
          </a:bodyPr>
          <a:lstStyle/>
          <a:p>
            <a:r>
              <a:rPr lang="en-US" sz="2000" dirty="0"/>
              <a:t>What is an outcome?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An outcome is the result of an action that can be either positive or negative.</a:t>
            </a:r>
          </a:p>
        </p:txBody>
      </p:sp>
      <p:sp>
        <p:nvSpPr>
          <p:cNvPr id="5" name="TextBox 16">
            <a:extLst>
              <a:ext uri="{FF2B5EF4-FFF2-40B4-BE49-F238E27FC236}">
                <a16:creationId xmlns:a16="http://schemas.microsoft.com/office/drawing/2014/main" id="{EE46E358-8EFC-C54E-9BAB-673E397FF0AA}"/>
              </a:ext>
            </a:extLst>
          </p:cNvPr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Make It Count!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162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About Decisions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They have short and long term effects.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As you get older, they get harder!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As they get harder, the outcomes become more extreme.</a:t>
            </a:r>
          </a:p>
        </p:txBody>
      </p:sp>
      <p:sp>
        <p:nvSpPr>
          <p:cNvPr id="5" name="TextBox 16">
            <a:extLst>
              <a:ext uri="{FF2B5EF4-FFF2-40B4-BE49-F238E27FC236}">
                <a16:creationId xmlns:a16="http://schemas.microsoft.com/office/drawing/2014/main" id="{EE46E358-8EFC-C54E-9BAB-673E397FF0AA}"/>
              </a:ext>
            </a:extLst>
          </p:cNvPr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Make It Count!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6408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27DADD2-96FE-B547-AD90-231783FE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Good Decisions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FF10DA3-4637-574B-BD9F-8231BB5E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724" y="3030281"/>
            <a:ext cx="6432134" cy="2342935"/>
          </a:xfrm>
        </p:spPr>
        <p:txBody>
          <a:bodyPr>
            <a:normAutofit/>
          </a:bodyPr>
          <a:lstStyle/>
          <a:p>
            <a:r>
              <a:rPr lang="en-US" sz="1800" dirty="0"/>
              <a:t>Consider the decision with your values.</a:t>
            </a:r>
          </a:p>
          <a:p>
            <a:r>
              <a:rPr lang="en-US" sz="1800" dirty="0"/>
              <a:t>Consider the decision with your goals.</a:t>
            </a:r>
          </a:p>
          <a:p>
            <a:r>
              <a:rPr lang="en-US" sz="1800" dirty="0"/>
              <a:t>Consider the benefits.</a:t>
            </a:r>
          </a:p>
          <a:p>
            <a:r>
              <a:rPr lang="en-US" sz="1800" dirty="0"/>
              <a:t>Consider the risks.</a:t>
            </a:r>
          </a:p>
          <a:p>
            <a:r>
              <a:rPr lang="en-US" sz="1800" dirty="0"/>
              <a:t>Make the decision.</a:t>
            </a:r>
          </a:p>
          <a:p>
            <a:r>
              <a:rPr lang="en-US" sz="1800" dirty="0"/>
              <a:t>Accept responsibility and evaluate.</a:t>
            </a:r>
          </a:p>
        </p:txBody>
      </p:sp>
      <p:sp>
        <p:nvSpPr>
          <p:cNvPr id="7" name="TextBox 16">
            <a:extLst>
              <a:ext uri="{FF2B5EF4-FFF2-40B4-BE49-F238E27FC236}">
                <a16:creationId xmlns:a16="http://schemas.microsoft.com/office/drawing/2014/main" id="{46ED4D3A-BB60-B44E-AB92-36EBF46C5807}"/>
              </a:ext>
            </a:extLst>
          </p:cNvPr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Make It Count!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  <p:tag name="ARTICULATE_DESIGN_ID_OFFICE THEME" val="PZUyXij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232</Words>
  <Application>Microsoft Office PowerPoint</Application>
  <PresentationFormat>Custom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ArialMT</vt:lpstr>
      <vt:lpstr>Verdana</vt:lpstr>
      <vt:lpstr>Verdana-Bold</vt:lpstr>
      <vt:lpstr>Office Theme</vt:lpstr>
      <vt:lpstr>Make It Count!</vt:lpstr>
      <vt:lpstr>Let’s Begin!</vt:lpstr>
      <vt:lpstr>Newton’s Relevance to Me!</vt:lpstr>
      <vt:lpstr>Decisions, Decisions…</vt:lpstr>
      <vt:lpstr>Outcomes!</vt:lpstr>
      <vt:lpstr>Observations About Decisions</vt:lpstr>
      <vt:lpstr>Making Good Decisions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10</cp:revision>
  <dcterms:modified xsi:type="dcterms:W3CDTF">2022-07-06T14:27:18Z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0D149674-DCE1-4E34-A4B7-C61D0DA8977C</vt:lpwstr>
  </property>
  <property fmtid="{D5CDD505-2E9C-101B-9397-08002B2CF9AE}" pid="3" name="ArticulatePath">
    <vt:lpwstr>Engage_PowerPoint for Unit1Session4</vt:lpwstr>
  </property>
</Properties>
</file>