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1" r:id="rId5"/>
  </p:sldIdLst>
  <p:sldSz cx="12179300" cy="6858000"/>
  <p:notesSz cx="6858000" cy="9144000"/>
  <p:custDataLst>
    <p:tags r:id="rId6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E2F72"/>
    <a:srgbClr val="256895"/>
    <a:srgbClr val="F15A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865"/>
    <p:restoredTop sz="94694"/>
  </p:normalViewPr>
  <p:slideViewPr>
    <p:cSldViewPr>
      <p:cViewPr varScale="1">
        <p:scale>
          <a:sx n="93" d="100"/>
          <a:sy n="93" d="100"/>
        </p:scale>
        <p:origin x="221" y="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gs" Target="tags/tag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10.png"/><Relationship Id="rId7" Type="http://schemas.openxmlformats.org/officeDocument/2006/relationships/image" Target="../media/image12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2.xml"/><Relationship Id="rId6" Type="http://schemas.openxmlformats.org/officeDocument/2006/relationships/image" Target="../media/image11.png"/><Relationship Id="rId5" Type="http://schemas.openxmlformats.org/officeDocument/2006/relationships/image" Target="../media/image6.png"/><Relationship Id="rId4" Type="http://schemas.openxmlformats.org/officeDocument/2006/relationships/image" Target="../media/image8.png"/><Relationship Id="rId9" Type="http://schemas.openxmlformats.org/officeDocument/2006/relationships/image" Target="../media/image14.png"/></Relationships>
</file>

<file path=ppt/slideLayouts/_rels/slideLayout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8.png"/><Relationship Id="rId7" Type="http://schemas.openxmlformats.org/officeDocument/2006/relationships/image" Target="../media/image13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6.png"/></Relationships>
</file>

<file path=ppt/slideLayouts/_rels/slideLayout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16.png"/><Relationship Id="rId7" Type="http://schemas.openxmlformats.org/officeDocument/2006/relationships/image" Target="../media/image12.png"/><Relationship Id="rId2" Type="http://schemas.openxmlformats.org/officeDocument/2006/relationships/image" Target="../media/image15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1.png"/><Relationship Id="rId5" Type="http://schemas.openxmlformats.org/officeDocument/2006/relationships/image" Target="../media/image6.png"/><Relationship Id="rId4" Type="http://schemas.openxmlformats.org/officeDocument/2006/relationships/image" Target="../media/image8.png"/><Relationship Id="rId9" Type="http://schemas.openxmlformats.org/officeDocument/2006/relationships/image" Target="../media/image14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2">
            <a:extLst>
              <a:ext uri="{FF2B5EF4-FFF2-40B4-BE49-F238E27FC236}">
                <a16:creationId xmlns:a16="http://schemas.microsoft.com/office/drawing/2014/main" id="{2182FC6E-EFCA-D74B-9B70-AA089C1B602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42900" y="342900"/>
            <a:ext cx="11503152" cy="5867883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Image 3">
            <a:extLst>
              <a:ext uri="{FF2B5EF4-FFF2-40B4-BE49-F238E27FC236}">
                <a16:creationId xmlns:a16="http://schemas.microsoft.com/office/drawing/2014/main" id="{CEE2E144-034B-F94F-A180-6F7BD9F2DD8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613916" y="2747772"/>
            <a:ext cx="412407" cy="113566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9" name="Group 8">
            <a:extLst>
              <a:ext uri="{FF2B5EF4-FFF2-40B4-BE49-F238E27FC236}">
                <a16:creationId xmlns:a16="http://schemas.microsoft.com/office/drawing/2014/main" id="{43B2DEAE-1B66-B349-BF36-8B39C9A32019}"/>
              </a:ext>
            </a:extLst>
          </p:cNvPr>
          <p:cNvGrpSpPr/>
          <p:nvPr userDrawn="1"/>
        </p:nvGrpSpPr>
        <p:grpSpPr>
          <a:xfrm>
            <a:off x="283729" y="6515100"/>
            <a:ext cx="11448023" cy="114300"/>
            <a:chOff x="283729" y="6515100"/>
            <a:chExt cx="11448023" cy="114300"/>
          </a:xfrm>
        </p:grpSpPr>
        <p:pic>
          <p:nvPicPr>
            <p:cNvPr id="10" name="Image 4">
              <a:extLst>
                <a:ext uri="{FF2B5EF4-FFF2-40B4-BE49-F238E27FC236}">
                  <a16:creationId xmlns:a16="http://schemas.microsoft.com/office/drawing/2014/main" id="{EE6C5CAF-79BF-2048-9E85-420956FECA9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7525028" y="6515100"/>
              <a:ext cx="442153" cy="9924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1" name="Image 5">
              <a:extLst>
                <a:ext uri="{FF2B5EF4-FFF2-40B4-BE49-F238E27FC236}">
                  <a16:creationId xmlns:a16="http://schemas.microsoft.com/office/drawing/2014/main" id="{A550C69F-149D-2248-8577-EC2083FB642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029926" y="6515100"/>
              <a:ext cx="415073" cy="11429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2" name="Image 6">
              <a:extLst>
                <a:ext uri="{FF2B5EF4-FFF2-40B4-BE49-F238E27FC236}">
                  <a16:creationId xmlns:a16="http://schemas.microsoft.com/office/drawing/2014/main" id="{261F2608-9E65-DC40-8D2B-EDF2874D6D0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8551536" y="6515100"/>
              <a:ext cx="442153" cy="9924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3" name="Image 7">
              <a:extLst>
                <a:ext uri="{FF2B5EF4-FFF2-40B4-BE49-F238E27FC236}">
                  <a16:creationId xmlns:a16="http://schemas.microsoft.com/office/drawing/2014/main" id="{453DE1DF-41D6-0641-84DF-2874FEC1479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8056434" y="6515100"/>
              <a:ext cx="415074" cy="11429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4" name="Image 8">
              <a:extLst>
                <a:ext uri="{FF2B5EF4-FFF2-40B4-BE49-F238E27FC236}">
                  <a16:creationId xmlns:a16="http://schemas.microsoft.com/office/drawing/2014/main" id="{FA3D8F02-EF7C-2844-9F8A-E6748537311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0721669" y="6515100"/>
              <a:ext cx="415074" cy="11429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5" name="Image 9">
              <a:extLst>
                <a:ext uri="{FF2B5EF4-FFF2-40B4-BE49-F238E27FC236}">
                  <a16:creationId xmlns:a16="http://schemas.microsoft.com/office/drawing/2014/main" id="{F682C65C-4732-5046-91AD-E4B55FD047D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0205877" y="6515100"/>
              <a:ext cx="442153" cy="9924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6" name="Image 10">
              <a:extLst>
                <a:ext uri="{FF2B5EF4-FFF2-40B4-BE49-F238E27FC236}">
                  <a16:creationId xmlns:a16="http://schemas.microsoft.com/office/drawing/2014/main" id="{C42DBE99-8664-454E-B5FE-D95961FA05E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9710775" y="6515100"/>
              <a:ext cx="415074" cy="11429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7" name="Image 11">
              <a:extLst>
                <a:ext uri="{FF2B5EF4-FFF2-40B4-BE49-F238E27FC236}">
                  <a16:creationId xmlns:a16="http://schemas.microsoft.com/office/drawing/2014/main" id="{DA0BB0E0-CCC8-B94F-B54B-B50CC64FF56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410216" y="6515100"/>
              <a:ext cx="442153" cy="9924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8" name="Image 12">
              <a:extLst>
                <a:ext uri="{FF2B5EF4-FFF2-40B4-BE49-F238E27FC236}">
                  <a16:creationId xmlns:a16="http://schemas.microsoft.com/office/drawing/2014/main" id="{415DA7C5-34A2-684E-9D3B-1B4DDE7508E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915113" y="6515100"/>
              <a:ext cx="415073" cy="1143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9" name="Image 13">
              <a:extLst>
                <a:ext uri="{FF2B5EF4-FFF2-40B4-BE49-F238E27FC236}">
                  <a16:creationId xmlns:a16="http://schemas.microsoft.com/office/drawing/2014/main" id="{34E14941-C0C9-444E-8462-868C31F1AC8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5399321" y="6515100"/>
              <a:ext cx="442153" cy="9924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0" name="Image 16">
              <a:extLst>
                <a:ext uri="{FF2B5EF4-FFF2-40B4-BE49-F238E27FC236}">
                  <a16:creationId xmlns:a16="http://schemas.microsoft.com/office/drawing/2014/main" id="{65347B87-81AD-3941-8A4B-8CF2AA857D5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775651" y="6515833"/>
              <a:ext cx="439313" cy="9860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1" name="Image 17">
              <a:extLst>
                <a:ext uri="{FF2B5EF4-FFF2-40B4-BE49-F238E27FC236}">
                  <a16:creationId xmlns:a16="http://schemas.microsoft.com/office/drawing/2014/main" id="{D5252966-476E-2F4D-8B89-96DDE216B85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83729" y="6515833"/>
              <a:ext cx="412407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2" name="Image 18">
              <a:extLst>
                <a:ext uri="{FF2B5EF4-FFF2-40B4-BE49-F238E27FC236}">
                  <a16:creationId xmlns:a16="http://schemas.microsoft.com/office/drawing/2014/main" id="{AE61362E-1564-314B-9361-492263B5089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1795567" y="6515833"/>
              <a:ext cx="439313" cy="9860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3" name="Image 19">
              <a:extLst>
                <a:ext uri="{FF2B5EF4-FFF2-40B4-BE49-F238E27FC236}">
                  <a16:creationId xmlns:a16="http://schemas.microsoft.com/office/drawing/2014/main" id="{B41EEC7C-1453-5D4F-9DAB-4CB97131F85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1303644" y="6515833"/>
              <a:ext cx="412407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4" name="Image 20">
              <a:extLst>
                <a:ext uri="{FF2B5EF4-FFF2-40B4-BE49-F238E27FC236}">
                  <a16:creationId xmlns:a16="http://schemas.microsoft.com/office/drawing/2014/main" id="{885030D9-9904-1E45-97B1-40F457A24DF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2799969" y="6515833"/>
              <a:ext cx="439314" cy="9860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5" name="Image 21">
              <a:extLst>
                <a:ext uri="{FF2B5EF4-FFF2-40B4-BE49-F238E27FC236}">
                  <a16:creationId xmlns:a16="http://schemas.microsoft.com/office/drawing/2014/main" id="{13D797C9-A32E-3747-902E-D36D30C6955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308046" y="6515833"/>
              <a:ext cx="412408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6" name="Image 22">
              <a:extLst>
                <a:ext uri="{FF2B5EF4-FFF2-40B4-BE49-F238E27FC236}">
                  <a16:creationId xmlns:a16="http://schemas.microsoft.com/office/drawing/2014/main" id="{3EAA8C43-C747-014D-B2AD-47355E402D8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3343475" y="6515833"/>
              <a:ext cx="412408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7" name="Image 23">
              <a:extLst>
                <a:ext uri="{FF2B5EF4-FFF2-40B4-BE49-F238E27FC236}">
                  <a16:creationId xmlns:a16="http://schemas.microsoft.com/office/drawing/2014/main" id="{DE73ADD6-4763-A14D-A1D3-75FEFB2AB99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11229650" y="6515100"/>
              <a:ext cx="502102" cy="11269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8" name="Image 24">
              <a:extLst>
                <a:ext uri="{FF2B5EF4-FFF2-40B4-BE49-F238E27FC236}">
                  <a16:creationId xmlns:a16="http://schemas.microsoft.com/office/drawing/2014/main" id="{7D3D1A7F-7131-F145-BDA3-434215E9B36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4121674" y="6515833"/>
              <a:ext cx="439313" cy="98603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id="29" name="Image 25">
            <a:extLst>
              <a:ext uri="{FF2B5EF4-FFF2-40B4-BE49-F238E27FC236}">
                <a16:creationId xmlns:a16="http://schemas.microsoft.com/office/drawing/2014/main" id="{5CAA1B39-9479-3146-BC7A-FD353F47C77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889349" y="-42766"/>
            <a:ext cx="4063212" cy="2031606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588516" y="3166388"/>
            <a:ext cx="6425463" cy="2350844"/>
          </a:xfrm>
          <a:prstGeom prst="rect">
            <a:avLst/>
          </a:prstGeom>
        </p:spPr>
        <p:txBody>
          <a:bodyPr lIns="0" tIns="0" rIns="0" bIns="0" anchor="t" anchorCtr="0">
            <a:normAutofit/>
          </a:bodyPr>
          <a:lstStyle>
            <a:lvl1pPr algn="l">
              <a:defRPr sz="4600" b="1" i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>
              <a:lnSpc>
                <a:spcPts val="5400"/>
              </a:lnSpc>
              <a:defRPr lang="en-US"/>
            </a:pPr>
            <a:r>
              <a:rPr lang="en-US" sz="4400" b="1" dirty="0">
                <a:solidFill>
                  <a:srgbClr val="FFFFFF"/>
                </a:solidFill>
                <a:latin typeface="Verdana-Bold" charset="77"/>
                <a:ea typeface="Verdana-Bold" charset="77"/>
                <a:cs typeface="Verdana-Bold" charset="77"/>
              </a:rPr>
              <a:t>Space Holder  </a:t>
            </a:r>
            <a:br>
              <a:rPr lang="en-US" sz="4400" b="1" dirty="0">
                <a:solidFill>
                  <a:srgbClr val="FFFFFF"/>
                </a:solidFill>
                <a:latin typeface="Verdana-Bold" charset="77"/>
                <a:ea typeface="Verdana-Bold" charset="77"/>
                <a:cs typeface="Verdana-Bold" charset="77"/>
              </a:rPr>
            </a:br>
            <a:r>
              <a:rPr lang="en-US" sz="4400" b="1" dirty="0">
                <a:solidFill>
                  <a:srgbClr val="FFFFFF"/>
                </a:solidFill>
                <a:latin typeface="Verdana-Bold" charset="77"/>
                <a:ea typeface="Verdana-Bold" charset="77"/>
                <a:cs typeface="Verdana-Bold" charset="77"/>
              </a:rPr>
              <a:t>Unit Heading  </a:t>
            </a:r>
            <a:br>
              <a:rPr lang="en-US" sz="4400" b="1" dirty="0">
                <a:solidFill>
                  <a:srgbClr val="FFFFFF"/>
                </a:solidFill>
                <a:latin typeface="Verdana-Bold" charset="77"/>
                <a:ea typeface="Verdana-Bold" charset="77"/>
                <a:cs typeface="Verdana-Bold" charset="77"/>
              </a:rPr>
            </a:br>
            <a:r>
              <a:rPr lang="en-US" sz="4400" b="1" dirty="0">
                <a:solidFill>
                  <a:srgbClr val="FFFFFF"/>
                </a:solidFill>
                <a:latin typeface="Verdana-Bold" charset="77"/>
                <a:ea typeface="Verdana-Bold" charset="77"/>
                <a:cs typeface="Verdana-Bold" charset="77"/>
              </a:rPr>
              <a:t>to go Here</a:t>
            </a:r>
            <a:r>
              <a:rPr lang="en-US" sz="4400" b="1" dirty="0">
                <a:solidFill>
                  <a:srgbClr val="EFAE1B"/>
                </a:solidFill>
                <a:latin typeface="Verdana-Bold" charset="77"/>
                <a:ea typeface="Verdana-Bold" charset="77"/>
                <a:cs typeface="Verdana-Bold" charset="77"/>
              </a:rPr>
              <a:t>!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8711349" y="5864028"/>
            <a:ext cx="999426" cy="338832"/>
          </a:xfrm>
        </p:spPr>
        <p:txBody>
          <a:bodyPr lIns="0" tIns="0" rIns="0" bIns="0">
            <a:normAutofit/>
          </a:bodyPr>
          <a:lstStyle>
            <a:lvl1pPr marL="0" indent="0" algn="l">
              <a:spcBef>
                <a:spcPts val="0"/>
              </a:spcBef>
              <a:buNone/>
              <a:defRPr sz="2000" b="1" i="0">
                <a:solidFill>
                  <a:srgbClr val="F15A2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6089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79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59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58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48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4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584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17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Unit X:</a:t>
            </a:r>
            <a:endParaRPr dirty="0"/>
          </a:p>
        </p:txBody>
      </p:sp>
      <p:sp>
        <p:nvSpPr>
          <p:cNvPr id="32" name="Text Placeholder 31">
            <a:extLst>
              <a:ext uri="{FF2B5EF4-FFF2-40B4-BE49-F238E27FC236}">
                <a16:creationId xmlns:a16="http://schemas.microsoft.com/office/drawing/2014/main" id="{ED12E8DD-D1EF-7A49-BEB6-A8469E7972F4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9834563" y="5864225"/>
            <a:ext cx="1727200" cy="346075"/>
          </a:xfrm>
        </p:spPr>
        <p:txBody>
          <a:bodyPr lIns="0" tIns="0" rIns="0" bIns="0">
            <a:normAutofit/>
          </a:bodyPr>
          <a:lstStyle>
            <a:lvl2pPr marL="0" indent="0" algn="l">
              <a:spcBef>
                <a:spcPts val="0"/>
              </a:spcBef>
              <a:buNone/>
              <a:defRPr sz="2000" b="0" i="0">
                <a:solidFill>
                  <a:srgbClr val="F15A2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</a:lstStyle>
          <a:p>
            <a:pPr lvl="1"/>
            <a:r>
              <a:rPr lang="en-US" dirty="0"/>
              <a:t>Session #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3">
            <a:extLst>
              <a:ext uri="{FF2B5EF4-FFF2-40B4-BE49-F238E27FC236}">
                <a16:creationId xmlns:a16="http://schemas.microsoft.com/office/drawing/2014/main" id="{861B722F-819A-5C47-8F35-265067CCF88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313194"/>
            <a:ext cx="914400" cy="6316206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TextBox 14">
            <a:extLst>
              <a:ext uri="{FF2B5EF4-FFF2-40B4-BE49-F238E27FC236}">
                <a16:creationId xmlns:a16="http://schemas.microsoft.com/office/drawing/2014/main" id="{ECA6C67D-EDED-3C4B-8427-60C09A45CF0D}"/>
              </a:ext>
            </a:extLst>
          </p:cNvPr>
          <p:cNvSpPr txBox="1"/>
          <p:nvPr userDrawn="1"/>
        </p:nvSpPr>
        <p:spPr>
          <a:xfrm>
            <a:off x="7685532" y="6489700"/>
            <a:ext cx="3438144" cy="225552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/>
          <a:lstStyle/>
          <a:p>
            <a:pPr indent="12700" algn="r">
              <a:defRPr lang="en-US"/>
            </a:pPr>
            <a:r>
              <a:rPr lang="en-US" sz="800" dirty="0">
                <a:latin typeface="ArialMT" charset="77"/>
                <a:ea typeface="ArialMT" charset="77"/>
                <a:cs typeface="ArialMT" charset="77"/>
              </a:rPr>
              <a:t>Nebraska Department of Education CC-</a:t>
            </a:r>
            <a:r>
              <a:rPr lang="en-US" sz="800" b="1" dirty="0">
                <a:latin typeface="ArialMT" charset="77"/>
                <a:ea typeface="ArialMT" charset="77"/>
                <a:cs typeface="ArialMT" charset="77"/>
              </a:rPr>
              <a:t>BY-NC-SA</a:t>
            </a:r>
            <a:endParaRPr sz="800" b="1" dirty="0">
              <a:latin typeface="ArialMT" charset="77"/>
              <a:ea typeface="ArialMT" charset="77"/>
              <a:cs typeface="ArialMT" charset="77"/>
            </a:endParaRP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889D6035-584F-FF42-A180-B760570CF63E}"/>
              </a:ext>
            </a:extLst>
          </p:cNvPr>
          <p:cNvGrpSpPr/>
          <p:nvPr userDrawn="1"/>
        </p:nvGrpSpPr>
        <p:grpSpPr>
          <a:xfrm>
            <a:off x="283729" y="6515100"/>
            <a:ext cx="11448023" cy="114300"/>
            <a:chOff x="283729" y="6515100"/>
            <a:chExt cx="11448023" cy="114300"/>
          </a:xfrm>
        </p:grpSpPr>
        <p:pic>
          <p:nvPicPr>
            <p:cNvPr id="7" name="Image 2">
              <a:extLst>
                <a:ext uri="{FF2B5EF4-FFF2-40B4-BE49-F238E27FC236}">
                  <a16:creationId xmlns:a16="http://schemas.microsoft.com/office/drawing/2014/main" id="{6F21486B-1E3B-4648-869D-C7100B63EDFE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11229650" y="6515100"/>
              <a:ext cx="502102" cy="11269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9" name="Image 7">
              <a:extLst>
                <a:ext uri="{FF2B5EF4-FFF2-40B4-BE49-F238E27FC236}">
                  <a16:creationId xmlns:a16="http://schemas.microsoft.com/office/drawing/2014/main" id="{44AFA7DF-8EFE-7D4D-9F94-97DCF54D7E88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5"/>
            <a:stretch>
              <a:fillRect/>
            </a:stretch>
          </p:blipFill>
          <p:spPr>
            <a:xfrm>
              <a:off x="775651" y="6515833"/>
              <a:ext cx="439313" cy="9860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" name="Image 8">
              <a:extLst>
                <a:ext uri="{FF2B5EF4-FFF2-40B4-BE49-F238E27FC236}">
                  <a16:creationId xmlns:a16="http://schemas.microsoft.com/office/drawing/2014/main" id="{0500B590-284A-A442-8808-EB065F489C98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6"/>
            <a:stretch>
              <a:fillRect/>
            </a:stretch>
          </p:blipFill>
          <p:spPr>
            <a:xfrm>
              <a:off x="283729" y="6515833"/>
              <a:ext cx="412407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1" name="Image 9">
              <a:extLst>
                <a:ext uri="{FF2B5EF4-FFF2-40B4-BE49-F238E27FC236}">
                  <a16:creationId xmlns:a16="http://schemas.microsoft.com/office/drawing/2014/main" id="{C41941B5-DB24-6044-86D5-72DADA1B3C10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7"/>
            <a:stretch>
              <a:fillRect/>
            </a:stretch>
          </p:blipFill>
          <p:spPr>
            <a:xfrm>
              <a:off x="1795567" y="6515833"/>
              <a:ext cx="439313" cy="9860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2" name="Image 10">
              <a:extLst>
                <a:ext uri="{FF2B5EF4-FFF2-40B4-BE49-F238E27FC236}">
                  <a16:creationId xmlns:a16="http://schemas.microsoft.com/office/drawing/2014/main" id="{263A9880-E566-F84F-917D-666BB8AEF9BF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8"/>
            <a:stretch>
              <a:fillRect/>
            </a:stretch>
          </p:blipFill>
          <p:spPr>
            <a:xfrm>
              <a:off x="1303644" y="6515833"/>
              <a:ext cx="412407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3" name="Image 11">
              <a:extLst>
                <a:ext uri="{FF2B5EF4-FFF2-40B4-BE49-F238E27FC236}">
                  <a16:creationId xmlns:a16="http://schemas.microsoft.com/office/drawing/2014/main" id="{77C7258E-596F-7044-99DF-57209825BBE2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5"/>
            <a:stretch>
              <a:fillRect/>
            </a:stretch>
          </p:blipFill>
          <p:spPr>
            <a:xfrm>
              <a:off x="2799969" y="6515833"/>
              <a:ext cx="439314" cy="9860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4" name="Image 12">
              <a:extLst>
                <a:ext uri="{FF2B5EF4-FFF2-40B4-BE49-F238E27FC236}">
                  <a16:creationId xmlns:a16="http://schemas.microsoft.com/office/drawing/2014/main" id="{54F9A8A8-9AAB-5045-9CC3-9C7C528AFD23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6"/>
            <a:stretch>
              <a:fillRect/>
            </a:stretch>
          </p:blipFill>
          <p:spPr>
            <a:xfrm>
              <a:off x="2308046" y="6515833"/>
              <a:ext cx="412408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5" name="Image 13">
              <a:extLst>
                <a:ext uri="{FF2B5EF4-FFF2-40B4-BE49-F238E27FC236}">
                  <a16:creationId xmlns:a16="http://schemas.microsoft.com/office/drawing/2014/main" id="{770D7032-7097-DE49-BBDE-210A2ADF78B0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8"/>
            <a:stretch>
              <a:fillRect/>
            </a:stretch>
          </p:blipFill>
          <p:spPr>
            <a:xfrm>
              <a:off x="3343475" y="6515833"/>
              <a:ext cx="412408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7" name="Image 15">
              <a:extLst>
                <a:ext uri="{FF2B5EF4-FFF2-40B4-BE49-F238E27FC236}">
                  <a16:creationId xmlns:a16="http://schemas.microsoft.com/office/drawing/2014/main" id="{EB87D64A-0806-C34B-AB0F-A9FE84BA7329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7"/>
            <a:stretch>
              <a:fillRect/>
            </a:stretch>
          </p:blipFill>
          <p:spPr>
            <a:xfrm>
              <a:off x="4121674" y="6515833"/>
              <a:ext cx="439313" cy="98603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id="18" name="Image 17">
            <a:extLst>
              <a:ext uri="{FF2B5EF4-FFF2-40B4-BE49-F238E27FC236}">
                <a16:creationId xmlns:a16="http://schemas.microsoft.com/office/drawing/2014/main" id="{1D8CD18C-111A-8747-9DB3-5C93E97C8EE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978" y="6021288"/>
            <a:ext cx="814221" cy="407111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4963" y="642005"/>
            <a:ext cx="10355372" cy="940945"/>
          </a:xfrm>
          <a:prstGeom prst="rect">
            <a:avLst/>
          </a:prstGeom>
        </p:spPr>
        <p:txBody>
          <a:bodyPr lIns="0" tIns="0" rIns="0" bIns="0" anchor="t"/>
          <a:lstStyle>
            <a:lvl1pPr algn="l">
              <a:defRPr b="1" i="0">
                <a:solidFill>
                  <a:srgbClr val="3E2F7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4963" y="1597914"/>
            <a:ext cx="10355371" cy="4505706"/>
          </a:xfrm>
        </p:spPr>
        <p:txBody>
          <a:bodyPr>
            <a:normAutofit/>
          </a:bodyPr>
          <a:lstStyle>
            <a:lvl1pPr>
              <a:defRPr sz="1400" b="1" i="0">
                <a:solidFill>
                  <a:srgbClr val="25689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1400" b="1" i="0">
                <a:solidFill>
                  <a:srgbClr val="25689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1400" b="1" i="0">
                <a:solidFill>
                  <a:srgbClr val="25689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1400" b="1" i="0">
                <a:solidFill>
                  <a:srgbClr val="25689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1400" b="1" i="0">
                <a:solidFill>
                  <a:srgbClr val="25689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dirty="0"/>
              <a:t>Click to edit Master text style</a:t>
            </a:r>
          </a:p>
          <a:p>
            <a:pPr lvl="1"/>
            <a:r>
              <a:rPr dirty="0"/>
              <a:t>Second Level</a:t>
            </a:r>
          </a:p>
          <a:p>
            <a:pPr lvl="2"/>
            <a:r>
              <a:rPr dirty="0"/>
              <a:t>Third Level</a:t>
            </a:r>
          </a:p>
          <a:p>
            <a:pPr lvl="3"/>
            <a:r>
              <a:rPr dirty="0"/>
              <a:t>Fourth Level</a:t>
            </a:r>
          </a:p>
          <a:p>
            <a:pPr lvl="4"/>
            <a:r>
              <a:rPr dirty="0"/>
              <a:t>Fifth Level</a:t>
            </a:r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4779DC2F-4F87-5F40-B224-7BEE5C98CB30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214438" y="6118584"/>
            <a:ext cx="4514850" cy="371116"/>
          </a:xfrm>
        </p:spPr>
        <p:txBody>
          <a:bodyPr lIns="0">
            <a:noAutofit/>
          </a:bodyPr>
          <a:lstStyle>
            <a:lvl1pPr marL="0" indent="0">
              <a:buNone/>
              <a:defRPr sz="1400" b="0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1400" b="0" i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1400" b="0" i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1400" b="0" i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1400" b="0" i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lang="en-US" dirty="0"/>
              <a:t>UNIT X: </a:t>
            </a:r>
            <a:r>
              <a:rPr lang="en-US" dirty="0" err="1"/>
              <a:t>Sesson</a:t>
            </a:r>
            <a:r>
              <a:rPr lang="en-US" dirty="0"/>
              <a:t> #: Title of the session</a:t>
            </a:r>
          </a:p>
        </p:txBody>
      </p:sp>
    </p:spTree>
    <p:custDataLst>
      <p:tags r:id="rId1"/>
    </p:custData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3">
            <a:extLst>
              <a:ext uri="{FF2B5EF4-FFF2-40B4-BE49-F238E27FC236}">
                <a16:creationId xmlns:a16="http://schemas.microsoft.com/office/drawing/2014/main" id="{861B722F-819A-5C47-8F35-265067CCF88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313194"/>
            <a:ext cx="914400" cy="6316206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TextBox 14">
            <a:extLst>
              <a:ext uri="{FF2B5EF4-FFF2-40B4-BE49-F238E27FC236}">
                <a16:creationId xmlns:a16="http://schemas.microsoft.com/office/drawing/2014/main" id="{ECA6C67D-EDED-3C4B-8427-60C09A45CF0D}"/>
              </a:ext>
            </a:extLst>
          </p:cNvPr>
          <p:cNvSpPr txBox="1"/>
          <p:nvPr userDrawn="1"/>
        </p:nvSpPr>
        <p:spPr>
          <a:xfrm>
            <a:off x="7685532" y="6489700"/>
            <a:ext cx="3438144" cy="225552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/>
          <a:lstStyle/>
          <a:p>
            <a:pPr indent="12700" algn="r">
              <a:defRPr lang="en-US"/>
            </a:pPr>
            <a:r>
              <a:rPr lang="en-US" sz="800" dirty="0">
                <a:latin typeface="ArialMT" charset="77"/>
                <a:ea typeface="ArialMT" charset="77"/>
                <a:cs typeface="ArialMT" charset="77"/>
              </a:rPr>
              <a:t>Nebraska Department of Education CC-BY-NC-SA</a:t>
            </a:r>
            <a:endParaRPr sz="800" dirty="0">
              <a:latin typeface="ArialMT" charset="77"/>
              <a:ea typeface="ArialMT" charset="77"/>
              <a:cs typeface="ArialMT" charset="77"/>
            </a:endParaRP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889D6035-584F-FF42-A180-B760570CF63E}"/>
              </a:ext>
            </a:extLst>
          </p:cNvPr>
          <p:cNvGrpSpPr/>
          <p:nvPr userDrawn="1"/>
        </p:nvGrpSpPr>
        <p:grpSpPr>
          <a:xfrm>
            <a:off x="283729" y="6515100"/>
            <a:ext cx="11448023" cy="114300"/>
            <a:chOff x="283729" y="6515100"/>
            <a:chExt cx="11448023" cy="114300"/>
          </a:xfrm>
        </p:grpSpPr>
        <p:pic>
          <p:nvPicPr>
            <p:cNvPr id="7" name="Image 2">
              <a:extLst>
                <a:ext uri="{FF2B5EF4-FFF2-40B4-BE49-F238E27FC236}">
                  <a16:creationId xmlns:a16="http://schemas.microsoft.com/office/drawing/2014/main" id="{6F21486B-1E3B-4648-869D-C7100B63EDFE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11229650" y="6515100"/>
              <a:ext cx="502102" cy="11269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9" name="Image 7">
              <a:extLst>
                <a:ext uri="{FF2B5EF4-FFF2-40B4-BE49-F238E27FC236}">
                  <a16:creationId xmlns:a16="http://schemas.microsoft.com/office/drawing/2014/main" id="{44AFA7DF-8EFE-7D4D-9F94-97DCF54D7E88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775651" y="6515833"/>
              <a:ext cx="439313" cy="9860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" name="Image 8">
              <a:extLst>
                <a:ext uri="{FF2B5EF4-FFF2-40B4-BE49-F238E27FC236}">
                  <a16:creationId xmlns:a16="http://schemas.microsoft.com/office/drawing/2014/main" id="{0500B590-284A-A442-8808-EB065F489C98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5"/>
            <a:stretch>
              <a:fillRect/>
            </a:stretch>
          </p:blipFill>
          <p:spPr>
            <a:xfrm>
              <a:off x="283729" y="6515833"/>
              <a:ext cx="412407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1" name="Image 9">
              <a:extLst>
                <a:ext uri="{FF2B5EF4-FFF2-40B4-BE49-F238E27FC236}">
                  <a16:creationId xmlns:a16="http://schemas.microsoft.com/office/drawing/2014/main" id="{C41941B5-DB24-6044-86D5-72DADA1B3C10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6"/>
            <a:stretch>
              <a:fillRect/>
            </a:stretch>
          </p:blipFill>
          <p:spPr>
            <a:xfrm>
              <a:off x="1795567" y="6515833"/>
              <a:ext cx="439313" cy="9860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2" name="Image 10">
              <a:extLst>
                <a:ext uri="{FF2B5EF4-FFF2-40B4-BE49-F238E27FC236}">
                  <a16:creationId xmlns:a16="http://schemas.microsoft.com/office/drawing/2014/main" id="{263A9880-E566-F84F-917D-666BB8AEF9BF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7"/>
            <a:stretch>
              <a:fillRect/>
            </a:stretch>
          </p:blipFill>
          <p:spPr>
            <a:xfrm>
              <a:off x="1303644" y="6515833"/>
              <a:ext cx="412407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3" name="Image 11">
              <a:extLst>
                <a:ext uri="{FF2B5EF4-FFF2-40B4-BE49-F238E27FC236}">
                  <a16:creationId xmlns:a16="http://schemas.microsoft.com/office/drawing/2014/main" id="{77C7258E-596F-7044-99DF-57209825BBE2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2799969" y="6515833"/>
              <a:ext cx="439314" cy="9860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4" name="Image 12">
              <a:extLst>
                <a:ext uri="{FF2B5EF4-FFF2-40B4-BE49-F238E27FC236}">
                  <a16:creationId xmlns:a16="http://schemas.microsoft.com/office/drawing/2014/main" id="{54F9A8A8-9AAB-5045-9CC3-9C7C528AFD23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5"/>
            <a:stretch>
              <a:fillRect/>
            </a:stretch>
          </p:blipFill>
          <p:spPr>
            <a:xfrm>
              <a:off x="2308046" y="6515833"/>
              <a:ext cx="412408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5" name="Image 13">
              <a:extLst>
                <a:ext uri="{FF2B5EF4-FFF2-40B4-BE49-F238E27FC236}">
                  <a16:creationId xmlns:a16="http://schemas.microsoft.com/office/drawing/2014/main" id="{770D7032-7097-DE49-BBDE-210A2ADF78B0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7"/>
            <a:stretch>
              <a:fillRect/>
            </a:stretch>
          </p:blipFill>
          <p:spPr>
            <a:xfrm>
              <a:off x="3343475" y="6515833"/>
              <a:ext cx="412408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7" name="Image 15">
              <a:extLst>
                <a:ext uri="{FF2B5EF4-FFF2-40B4-BE49-F238E27FC236}">
                  <a16:creationId xmlns:a16="http://schemas.microsoft.com/office/drawing/2014/main" id="{EB87D64A-0806-C34B-AB0F-A9FE84BA7329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6"/>
            <a:stretch>
              <a:fillRect/>
            </a:stretch>
          </p:blipFill>
          <p:spPr>
            <a:xfrm>
              <a:off x="4121674" y="6515833"/>
              <a:ext cx="439313" cy="98603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4963" y="642005"/>
            <a:ext cx="10355372" cy="940945"/>
          </a:xfrm>
          <a:prstGeom prst="rect">
            <a:avLst/>
          </a:prstGeom>
        </p:spPr>
        <p:txBody>
          <a:bodyPr lIns="0" tIns="0" rIns="0" bIns="0" anchor="t"/>
          <a:lstStyle>
            <a:lvl1pPr algn="l">
              <a:defRPr b="1" i="0">
                <a:solidFill>
                  <a:srgbClr val="3E2F7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4964" y="1597914"/>
            <a:ext cx="3346023" cy="4505706"/>
          </a:xfrm>
        </p:spPr>
        <p:txBody>
          <a:bodyPr>
            <a:normAutofit/>
          </a:bodyPr>
          <a:lstStyle>
            <a:lvl1pPr marL="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dirty="0"/>
              <a:t>Click to edit Master text style</a:t>
            </a:r>
          </a:p>
          <a:p>
            <a:pPr lvl="1"/>
            <a:r>
              <a:rPr dirty="0"/>
              <a:t>Second Level</a:t>
            </a:r>
          </a:p>
          <a:p>
            <a:pPr lvl="2"/>
            <a:r>
              <a:rPr dirty="0"/>
              <a:t>Third Level</a:t>
            </a:r>
          </a:p>
          <a:p>
            <a:pPr lvl="3"/>
            <a:r>
              <a:rPr dirty="0"/>
              <a:t>Fourth Level</a:t>
            </a:r>
          </a:p>
          <a:p>
            <a:pPr lvl="4"/>
            <a:r>
              <a:rPr dirty="0"/>
              <a:t>Fifth Level</a:t>
            </a:r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4779DC2F-4F87-5F40-B224-7BEE5C98CB30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214438" y="6118584"/>
            <a:ext cx="4514850" cy="371116"/>
          </a:xfrm>
        </p:spPr>
        <p:txBody>
          <a:bodyPr lIns="0">
            <a:noAutofit/>
          </a:bodyPr>
          <a:lstStyle>
            <a:lvl1pPr marL="0" indent="0">
              <a:buNone/>
              <a:defRPr sz="1400" b="0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1400" b="0" i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1400" b="0" i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1400" b="0" i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1400" b="0" i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lang="en-US" dirty="0"/>
              <a:t>UNIT X: </a:t>
            </a:r>
            <a:r>
              <a:rPr lang="en-US" dirty="0" err="1"/>
              <a:t>Sesson</a:t>
            </a:r>
            <a:r>
              <a:rPr lang="en-US" dirty="0"/>
              <a:t> #: Title of the session</a:t>
            </a:r>
          </a:p>
        </p:txBody>
      </p:sp>
      <p:sp>
        <p:nvSpPr>
          <p:cNvPr id="20" name="Content Placeholder 2">
            <a:extLst>
              <a:ext uri="{FF2B5EF4-FFF2-40B4-BE49-F238E27FC236}">
                <a16:creationId xmlns:a16="http://schemas.microsoft.com/office/drawing/2014/main" id="{BD2C0817-A5BF-6545-A1B8-8EDD7DBDA2B7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4719637" y="1597971"/>
            <a:ext cx="3346024" cy="4526280"/>
          </a:xfrm>
        </p:spPr>
        <p:txBody>
          <a:bodyPr>
            <a:normAutofit/>
          </a:bodyPr>
          <a:lstStyle>
            <a:lvl1pPr marL="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dirty="0"/>
              <a:t>Click to edit Master text style</a:t>
            </a:r>
          </a:p>
          <a:p>
            <a:pPr lvl="1"/>
            <a:r>
              <a:rPr dirty="0"/>
              <a:t>Second Level</a:t>
            </a:r>
          </a:p>
          <a:p>
            <a:pPr lvl="2"/>
            <a:r>
              <a:rPr dirty="0"/>
              <a:t>Third Level</a:t>
            </a:r>
          </a:p>
          <a:p>
            <a:pPr lvl="3"/>
            <a:r>
              <a:rPr dirty="0"/>
              <a:t>Fourth Level</a:t>
            </a:r>
          </a:p>
          <a:p>
            <a:pPr lvl="4"/>
            <a:r>
              <a:rPr dirty="0"/>
              <a:t>Fifth Level</a:t>
            </a:r>
          </a:p>
        </p:txBody>
      </p:sp>
      <p:sp>
        <p:nvSpPr>
          <p:cNvPr id="22" name="Content Placeholder 3">
            <a:extLst>
              <a:ext uri="{FF2B5EF4-FFF2-40B4-BE49-F238E27FC236}">
                <a16:creationId xmlns:a16="http://schemas.microsoft.com/office/drawing/2014/main" id="{0B10BDD3-5147-D446-AB56-90BA07F5D369}"/>
              </a:ext>
            </a:extLst>
          </p:cNvPr>
          <p:cNvSpPr>
            <a:spLocks noGrp="1"/>
          </p:cNvSpPr>
          <p:nvPr>
            <p:ph idx="2"/>
          </p:nvPr>
        </p:nvSpPr>
        <p:spPr>
          <a:xfrm>
            <a:off x="8224311" y="1597971"/>
            <a:ext cx="3346024" cy="4526280"/>
          </a:xfrm>
        </p:spPr>
        <p:txBody>
          <a:bodyPr>
            <a:normAutofit/>
          </a:bodyPr>
          <a:lstStyle>
            <a:lvl1pPr marL="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dirty="0"/>
              <a:t>Click to edit Master text style</a:t>
            </a:r>
          </a:p>
          <a:p>
            <a:pPr lvl="1"/>
            <a:r>
              <a:rPr dirty="0"/>
              <a:t>Second Level</a:t>
            </a:r>
          </a:p>
          <a:p>
            <a:pPr lvl="2"/>
            <a:r>
              <a:rPr dirty="0"/>
              <a:t>Third Level</a:t>
            </a:r>
          </a:p>
          <a:p>
            <a:pPr lvl="3"/>
            <a:r>
              <a:rPr dirty="0"/>
              <a:t>Fourth Level</a:t>
            </a:r>
          </a:p>
          <a:p>
            <a:pPr lvl="4"/>
            <a:r>
              <a:rPr dirty="0"/>
              <a:t>Fifth Level</a:t>
            </a:r>
          </a:p>
        </p:txBody>
      </p:sp>
      <p:pic>
        <p:nvPicPr>
          <p:cNvPr id="24" name="Image 17">
            <a:extLst>
              <a:ext uri="{FF2B5EF4-FFF2-40B4-BE49-F238E27FC236}">
                <a16:creationId xmlns:a16="http://schemas.microsoft.com/office/drawing/2014/main" id="{C02644B1-288C-CE4B-9606-52DD57B18A0F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978" y="6021288"/>
            <a:ext cx="814221" cy="40711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886509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Image 2">
            <a:extLst>
              <a:ext uri="{FF2B5EF4-FFF2-40B4-BE49-F238E27FC236}">
                <a16:creationId xmlns:a16="http://schemas.microsoft.com/office/drawing/2014/main" id="{69D40BA8-AB8B-4842-830C-F34843C6DA7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313194"/>
            <a:ext cx="11910060" cy="6316206"/>
          </a:xfrm>
          <a:prstGeom prst="rect">
            <a:avLst/>
          </a:prstGeom>
          <a:noFill/>
          <a:ln>
            <a:noFill/>
          </a:ln>
        </p:spPr>
      </p:pic>
      <p:pic>
        <p:nvPicPr>
          <p:cNvPr id="23" name="Image 4">
            <a:extLst>
              <a:ext uri="{FF2B5EF4-FFF2-40B4-BE49-F238E27FC236}">
                <a16:creationId xmlns:a16="http://schemas.microsoft.com/office/drawing/2014/main" id="{7C8AB255-A56B-7D48-9F84-0938E89352F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284732" y="2624328"/>
            <a:ext cx="10643615" cy="3224117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TextBox 14">
            <a:extLst>
              <a:ext uri="{FF2B5EF4-FFF2-40B4-BE49-F238E27FC236}">
                <a16:creationId xmlns:a16="http://schemas.microsoft.com/office/drawing/2014/main" id="{ECA6C67D-EDED-3C4B-8427-60C09A45CF0D}"/>
              </a:ext>
            </a:extLst>
          </p:cNvPr>
          <p:cNvSpPr txBox="1"/>
          <p:nvPr userDrawn="1"/>
        </p:nvSpPr>
        <p:spPr>
          <a:xfrm>
            <a:off x="7685532" y="6489700"/>
            <a:ext cx="3438144" cy="225552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/>
          <a:lstStyle/>
          <a:p>
            <a:pPr indent="12700" algn="r">
              <a:defRPr lang="en-US"/>
            </a:pPr>
            <a:r>
              <a:rPr lang="en-US" sz="800" dirty="0">
                <a:latin typeface="ArialMT" charset="77"/>
                <a:ea typeface="ArialMT" charset="77"/>
                <a:cs typeface="ArialMT" charset="77"/>
              </a:rPr>
              <a:t>Nebraska Department of Education CC-BY-NC-SA</a:t>
            </a:r>
            <a:endParaRPr sz="800" dirty="0">
              <a:latin typeface="ArialMT" charset="77"/>
              <a:ea typeface="ArialMT" charset="77"/>
              <a:cs typeface="ArialMT" charset="77"/>
            </a:endParaRP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889D6035-584F-FF42-A180-B760570CF63E}"/>
              </a:ext>
            </a:extLst>
          </p:cNvPr>
          <p:cNvGrpSpPr/>
          <p:nvPr userDrawn="1"/>
        </p:nvGrpSpPr>
        <p:grpSpPr>
          <a:xfrm>
            <a:off x="283729" y="6515100"/>
            <a:ext cx="11448023" cy="114300"/>
            <a:chOff x="283729" y="6515100"/>
            <a:chExt cx="11448023" cy="114300"/>
          </a:xfrm>
        </p:grpSpPr>
        <p:pic>
          <p:nvPicPr>
            <p:cNvPr id="7" name="Image 2">
              <a:extLst>
                <a:ext uri="{FF2B5EF4-FFF2-40B4-BE49-F238E27FC236}">
                  <a16:creationId xmlns:a16="http://schemas.microsoft.com/office/drawing/2014/main" id="{6F21486B-1E3B-4648-869D-C7100B63EDFE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11229650" y="6515100"/>
              <a:ext cx="502102" cy="11269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9" name="Image 7">
              <a:extLst>
                <a:ext uri="{FF2B5EF4-FFF2-40B4-BE49-F238E27FC236}">
                  <a16:creationId xmlns:a16="http://schemas.microsoft.com/office/drawing/2014/main" id="{44AFA7DF-8EFE-7D4D-9F94-97DCF54D7E88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5"/>
            <a:stretch>
              <a:fillRect/>
            </a:stretch>
          </p:blipFill>
          <p:spPr>
            <a:xfrm>
              <a:off x="775651" y="6515833"/>
              <a:ext cx="439313" cy="9860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" name="Image 8">
              <a:extLst>
                <a:ext uri="{FF2B5EF4-FFF2-40B4-BE49-F238E27FC236}">
                  <a16:creationId xmlns:a16="http://schemas.microsoft.com/office/drawing/2014/main" id="{0500B590-284A-A442-8808-EB065F489C98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6"/>
            <a:stretch>
              <a:fillRect/>
            </a:stretch>
          </p:blipFill>
          <p:spPr>
            <a:xfrm>
              <a:off x="283729" y="6515833"/>
              <a:ext cx="412407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1" name="Image 9">
              <a:extLst>
                <a:ext uri="{FF2B5EF4-FFF2-40B4-BE49-F238E27FC236}">
                  <a16:creationId xmlns:a16="http://schemas.microsoft.com/office/drawing/2014/main" id="{C41941B5-DB24-6044-86D5-72DADA1B3C10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7"/>
            <a:stretch>
              <a:fillRect/>
            </a:stretch>
          </p:blipFill>
          <p:spPr>
            <a:xfrm>
              <a:off x="1795567" y="6515833"/>
              <a:ext cx="439313" cy="9860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2" name="Image 10">
              <a:extLst>
                <a:ext uri="{FF2B5EF4-FFF2-40B4-BE49-F238E27FC236}">
                  <a16:creationId xmlns:a16="http://schemas.microsoft.com/office/drawing/2014/main" id="{263A9880-E566-F84F-917D-666BB8AEF9BF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8"/>
            <a:stretch>
              <a:fillRect/>
            </a:stretch>
          </p:blipFill>
          <p:spPr>
            <a:xfrm>
              <a:off x="1303644" y="6515833"/>
              <a:ext cx="412407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3" name="Image 11">
              <a:extLst>
                <a:ext uri="{FF2B5EF4-FFF2-40B4-BE49-F238E27FC236}">
                  <a16:creationId xmlns:a16="http://schemas.microsoft.com/office/drawing/2014/main" id="{77C7258E-596F-7044-99DF-57209825BBE2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5"/>
            <a:stretch>
              <a:fillRect/>
            </a:stretch>
          </p:blipFill>
          <p:spPr>
            <a:xfrm>
              <a:off x="2799969" y="6515833"/>
              <a:ext cx="439314" cy="9860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4" name="Image 12">
              <a:extLst>
                <a:ext uri="{FF2B5EF4-FFF2-40B4-BE49-F238E27FC236}">
                  <a16:creationId xmlns:a16="http://schemas.microsoft.com/office/drawing/2014/main" id="{54F9A8A8-9AAB-5045-9CC3-9C7C528AFD23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6"/>
            <a:stretch>
              <a:fillRect/>
            </a:stretch>
          </p:blipFill>
          <p:spPr>
            <a:xfrm>
              <a:off x="2308046" y="6515833"/>
              <a:ext cx="412408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5" name="Image 13">
              <a:extLst>
                <a:ext uri="{FF2B5EF4-FFF2-40B4-BE49-F238E27FC236}">
                  <a16:creationId xmlns:a16="http://schemas.microsoft.com/office/drawing/2014/main" id="{770D7032-7097-DE49-BBDE-210A2ADF78B0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8"/>
            <a:stretch>
              <a:fillRect/>
            </a:stretch>
          </p:blipFill>
          <p:spPr>
            <a:xfrm>
              <a:off x="3343475" y="6515833"/>
              <a:ext cx="412408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7" name="Image 15">
              <a:extLst>
                <a:ext uri="{FF2B5EF4-FFF2-40B4-BE49-F238E27FC236}">
                  <a16:creationId xmlns:a16="http://schemas.microsoft.com/office/drawing/2014/main" id="{EB87D64A-0806-C34B-AB0F-A9FE84BA7329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7"/>
            <a:stretch>
              <a:fillRect/>
            </a:stretch>
          </p:blipFill>
          <p:spPr>
            <a:xfrm>
              <a:off x="4121674" y="6515833"/>
              <a:ext cx="439313" cy="98603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4963" y="1175763"/>
            <a:ext cx="10355372" cy="940945"/>
          </a:xfrm>
          <a:prstGeom prst="rect">
            <a:avLst/>
          </a:prstGeom>
        </p:spPr>
        <p:txBody>
          <a:bodyPr lIns="0" tIns="0" rIns="0" bIns="0" anchor="t"/>
          <a:lstStyle>
            <a:lvl1pPr algn="l">
              <a:defRPr b="1" i="0">
                <a:solidFill>
                  <a:srgbClr val="3E2F7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9724" y="3030281"/>
            <a:ext cx="4946695" cy="2342935"/>
          </a:xfrm>
        </p:spPr>
        <p:txBody>
          <a:bodyPr lIns="0">
            <a:normAutofit/>
          </a:bodyPr>
          <a:lstStyle>
            <a:lvl1pPr marL="285750" indent="-285750">
              <a:buFont typeface="Arial" panose="020B0604020202020204" pitchFamily="34" charset="0"/>
              <a:buChar char="•"/>
              <a:defRPr sz="1600" b="1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742950" indent="-285750">
              <a:buFont typeface="Arial" panose="020B0604020202020204" pitchFamily="34" charset="0"/>
              <a:buChar char="•"/>
              <a:defRPr sz="1600" b="1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200150" indent="-285750">
              <a:buFont typeface="Arial" panose="020B0604020202020204" pitchFamily="34" charset="0"/>
              <a:buChar char="•"/>
              <a:defRPr sz="1600" b="1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657350" indent="-285750">
              <a:buFont typeface="Arial" panose="020B0604020202020204" pitchFamily="34" charset="0"/>
              <a:buChar char="•"/>
              <a:defRPr sz="1600" b="1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114550" indent="-285750">
              <a:buFont typeface="Arial" panose="020B0604020202020204" pitchFamily="34" charset="0"/>
              <a:buChar char="•"/>
              <a:defRPr sz="1600" b="1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dirty="0"/>
              <a:t>Click to edit Master text style</a:t>
            </a:r>
          </a:p>
          <a:p>
            <a:pPr lvl="1"/>
            <a:r>
              <a:rPr dirty="0"/>
              <a:t>Second Level</a:t>
            </a:r>
          </a:p>
          <a:p>
            <a:pPr lvl="2"/>
            <a:r>
              <a:rPr dirty="0"/>
              <a:t>Third Level</a:t>
            </a:r>
          </a:p>
          <a:p>
            <a:pPr lvl="3"/>
            <a:r>
              <a:rPr dirty="0"/>
              <a:t>Fourth Level</a:t>
            </a:r>
          </a:p>
          <a:p>
            <a:pPr lvl="4"/>
            <a:r>
              <a:rPr dirty="0"/>
              <a:t>Fifth Level</a:t>
            </a:r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4779DC2F-4F87-5F40-B224-7BEE5C98CB30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214438" y="6118584"/>
            <a:ext cx="4514850" cy="371116"/>
          </a:xfrm>
        </p:spPr>
        <p:txBody>
          <a:bodyPr lIns="0">
            <a:noAutofit/>
          </a:bodyPr>
          <a:lstStyle>
            <a:lvl1pPr marL="0" indent="0">
              <a:buNone/>
              <a:defRPr sz="1400" b="0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1400" b="0" i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1400" b="0" i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1400" b="0" i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1400" b="0" i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lang="en-US" dirty="0"/>
              <a:t>UNIT X: </a:t>
            </a:r>
            <a:r>
              <a:rPr lang="en-US" dirty="0" err="1"/>
              <a:t>Sesson</a:t>
            </a:r>
            <a:r>
              <a:rPr lang="en-US" dirty="0"/>
              <a:t> #: Title of the session</a:t>
            </a:r>
          </a:p>
        </p:txBody>
      </p:sp>
      <p:sp>
        <p:nvSpPr>
          <p:cNvPr id="20" name="Content Placeholder 2">
            <a:extLst>
              <a:ext uri="{FF2B5EF4-FFF2-40B4-BE49-F238E27FC236}">
                <a16:creationId xmlns:a16="http://schemas.microsoft.com/office/drawing/2014/main" id="{B2873670-3831-AF43-BF6C-7C5B63AF8C6D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6776983" y="3030281"/>
            <a:ext cx="5108114" cy="2342935"/>
          </a:xfrm>
        </p:spPr>
        <p:txBody>
          <a:bodyPr lIns="0">
            <a:normAutofit/>
          </a:bodyPr>
          <a:lstStyle>
            <a:lvl1pPr marL="285750" indent="-285750">
              <a:buFont typeface="Arial" panose="020B0604020202020204" pitchFamily="34" charset="0"/>
              <a:buChar char="•"/>
              <a:defRPr sz="1600" b="1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742950" indent="-285750">
              <a:buFont typeface="Arial" panose="020B0604020202020204" pitchFamily="34" charset="0"/>
              <a:buChar char="•"/>
              <a:defRPr sz="1600" b="1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200150" indent="-285750">
              <a:buFont typeface="Arial" panose="020B0604020202020204" pitchFamily="34" charset="0"/>
              <a:buChar char="•"/>
              <a:defRPr sz="1600" b="1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657350" indent="-285750">
              <a:buFont typeface="Arial" panose="020B0604020202020204" pitchFamily="34" charset="0"/>
              <a:buChar char="•"/>
              <a:defRPr sz="1600" b="1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114550" indent="-285750">
              <a:buFont typeface="Arial" panose="020B0604020202020204" pitchFamily="34" charset="0"/>
              <a:buChar char="•"/>
              <a:defRPr sz="1600" b="1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dirty="0"/>
              <a:t>Click to edit Master text style</a:t>
            </a:r>
          </a:p>
          <a:p>
            <a:pPr lvl="1"/>
            <a:r>
              <a:rPr dirty="0"/>
              <a:t>Second Level</a:t>
            </a:r>
          </a:p>
          <a:p>
            <a:pPr lvl="2"/>
            <a:r>
              <a:rPr dirty="0"/>
              <a:t>Third Level</a:t>
            </a:r>
          </a:p>
          <a:p>
            <a:pPr lvl="3"/>
            <a:r>
              <a:rPr dirty="0"/>
              <a:t>Fourth Level</a:t>
            </a:r>
          </a:p>
          <a:p>
            <a:pPr lvl="4"/>
            <a:r>
              <a:rPr dirty="0"/>
              <a:t>Fifth Level</a:t>
            </a:r>
          </a:p>
        </p:txBody>
      </p:sp>
      <p:pic>
        <p:nvPicPr>
          <p:cNvPr id="25" name="Image 17">
            <a:extLst>
              <a:ext uri="{FF2B5EF4-FFF2-40B4-BE49-F238E27FC236}">
                <a16:creationId xmlns:a16="http://schemas.microsoft.com/office/drawing/2014/main" id="{FAD19CF2-7EE5-294B-B5A2-7D060806DDF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0853" y="6021288"/>
            <a:ext cx="814221" cy="40711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602727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8965" y="274320"/>
            <a:ext cx="10961370" cy="1143297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8965" y="1597914"/>
            <a:ext cx="10961370" cy="4505706"/>
          </a:xfrm>
          <a:prstGeom prst="rect">
            <a:avLst/>
          </a:prstGeom>
        </p:spPr>
        <p:txBody>
          <a:bodyPr vert="horz" lIns="0" tIns="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20378" y="6309360"/>
            <a:ext cx="2849957" cy="4114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B298140F-E0CD-4C7C-B2BC-248C8D938E0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ABC37C2B-2CF8-DB46-80D9-7AADD7A49EB5}"/>
              </a:ext>
            </a:extLst>
          </p:cNvPr>
          <p:cNvSpPr txBox="1">
            <a:spLocks/>
          </p:cNvSpPr>
          <p:nvPr userDrawn="1"/>
        </p:nvSpPr>
        <p:spPr>
          <a:xfrm>
            <a:off x="11570335" y="6382008"/>
            <a:ext cx="415075" cy="338832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buFont typeface="Arial" pitchFamily="34" charset="0"/>
              <a:buNone/>
              <a:defRPr sz="2000" b="1" i="0" kern="1200">
                <a:solidFill>
                  <a:srgbClr val="F15A2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608965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b="0" i="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21793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b="0" i="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825982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b="0" i="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43586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b="0" i="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3044825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3657447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4258496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487172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3CE8C612-8A05-2744-8C2C-F1F81D511F9C}" type="slidenum">
              <a:rPr lang="en-US" sz="1400" smtClean="0">
                <a:solidFill>
                  <a:schemeClr val="accent1"/>
                </a:solidFill>
              </a:rPr>
              <a:t>‹#›</a:t>
            </a:fld>
            <a:endParaRPr lang="en-US" sz="1400" dirty="0">
              <a:solidFill>
                <a:schemeClr val="accent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3" r:id="rId3"/>
    <p:sldLayoutId id="2147483654" r:id="rId4"/>
  </p:sldLayoutIdLst>
  <p:txStyles>
    <p:titleStyle>
      <a:lvl1pPr indent="0" algn="l" defTabSz="914400" rtl="0" eaLnBrk="1" latinLnBrk="0" hangingPunct="1">
        <a:spcBef>
          <a:spcPct val="0"/>
        </a:spcBef>
        <a:buNone/>
        <a:defRPr sz="4400" b="1" i="0" kern="1200">
          <a:solidFill>
            <a:srgbClr val="3E2F72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 typeface="Arial" pitchFamily="34" charset="0"/>
        <a:buNone/>
        <a:defRPr sz="2000" b="0" i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457200" indent="0" algn="l" defTabSz="914400" rtl="0" eaLnBrk="1" latinLnBrk="0" hangingPunct="1">
        <a:spcBef>
          <a:spcPct val="20000"/>
        </a:spcBef>
        <a:buFont typeface="Arial" pitchFamily="34" charset="0"/>
        <a:buNone/>
        <a:defRPr sz="2000" b="0" i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914400" indent="0" algn="l" defTabSz="914400" rtl="0" eaLnBrk="1" latinLnBrk="0" hangingPunct="1">
        <a:spcBef>
          <a:spcPct val="20000"/>
        </a:spcBef>
        <a:buFont typeface="Arial" pitchFamily="34" charset="0"/>
        <a:buNone/>
        <a:defRPr sz="2000" b="0" i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371600" indent="0" algn="l" defTabSz="914400" rtl="0" eaLnBrk="1" latinLnBrk="0" hangingPunct="1">
        <a:spcBef>
          <a:spcPct val="20000"/>
        </a:spcBef>
        <a:buFont typeface="Arial" pitchFamily="34" charset="0"/>
        <a:buNone/>
        <a:defRPr sz="2000" b="0" i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828800" indent="0" algn="l" defTabSz="914400" rtl="0" eaLnBrk="1" latinLnBrk="0" hangingPunct="1">
        <a:spcBef>
          <a:spcPct val="20000"/>
        </a:spcBef>
        <a:buFont typeface="Arial" pitchFamily="34" charset="0"/>
        <a:buNone/>
        <a:defRPr sz="2000" b="0" i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itle 26">
            <a:extLst>
              <a:ext uri="{FF2B5EF4-FFF2-40B4-BE49-F238E27FC236}">
                <a16:creationId xmlns:a16="http://schemas.microsoft.com/office/drawing/2014/main" id="{7294F169-F0B5-D443-81EF-0584D53FAF2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>
              <a:lnSpc>
                <a:spcPts val="5400"/>
              </a:lnSpc>
              <a:defRPr lang="en-US"/>
            </a:pPr>
            <a:r>
              <a:rPr lang="en-US" sz="4600" b="1" dirty="0">
                <a:solidFill>
                  <a:srgbClr val="FFFFFF"/>
                </a:solidFill>
                <a:latin typeface="Verdana-Bold" charset="77"/>
                <a:ea typeface="Verdana-Bold" charset="77"/>
                <a:cs typeface="Verdana-Bold" charset="77"/>
              </a:rPr>
              <a:t>Own My Future</a:t>
            </a:r>
            <a:r>
              <a:rPr lang="en-US" sz="4600" b="1" dirty="0">
                <a:solidFill>
                  <a:srgbClr val="EFAE1B"/>
                </a:solidFill>
                <a:latin typeface="Verdana-Bold" charset="77"/>
                <a:ea typeface="Verdana-Bold" charset="77"/>
                <a:cs typeface="Verdana-Bold" charset="77"/>
              </a:rPr>
              <a:t>!</a:t>
            </a:r>
            <a:endParaRPr lang="en-US" sz="4600" dirty="0"/>
          </a:p>
        </p:txBody>
      </p:sp>
      <p:sp>
        <p:nvSpPr>
          <p:cNvPr id="29" name="Subtitle 28">
            <a:extLst>
              <a:ext uri="{FF2B5EF4-FFF2-40B4-BE49-F238E27FC236}">
                <a16:creationId xmlns:a16="http://schemas.microsoft.com/office/drawing/2014/main" id="{F6E1D921-9770-9D4B-AF43-C3B2FD8B48D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Unit 1:</a:t>
            </a:r>
          </a:p>
        </p:txBody>
      </p:sp>
      <p:sp>
        <p:nvSpPr>
          <p:cNvPr id="30" name="Text Placeholder 29">
            <a:extLst>
              <a:ext uri="{FF2B5EF4-FFF2-40B4-BE49-F238E27FC236}">
                <a16:creationId xmlns:a16="http://schemas.microsoft.com/office/drawing/2014/main" id="{ACBA8A2F-63FB-D14D-9535-284E90C394A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>
                <a:solidFill>
                  <a:srgbClr val="F15A2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Session 3</a:t>
            </a:r>
          </a:p>
        </p:txBody>
      </p:sp>
    </p:spTree>
    <p:custDataLst>
      <p:tags r:id="rId1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6"/>
          <p:cNvSpPr txBox="1"/>
          <p:nvPr/>
        </p:nvSpPr>
        <p:spPr>
          <a:xfrm>
            <a:off x="1214963" y="6134099"/>
            <a:ext cx="4298623" cy="391245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/>
          <a:lstStyle/>
          <a:p>
            <a:pPr indent="12700">
              <a:defRPr lang="en-US"/>
            </a:pPr>
            <a:r>
              <a:rPr sz="1200" b="1" dirty="0">
                <a:latin typeface="Verdana-Bold" charset="77"/>
                <a:ea typeface="Verdana-Bold" charset="77"/>
                <a:cs typeface="Verdana-Bold" charset="77"/>
              </a:rPr>
              <a:t>UNIT </a:t>
            </a:r>
            <a:r>
              <a:rPr lang="en-US" sz="1200" b="1" dirty="0">
                <a:latin typeface="Verdana-Bold" charset="77"/>
                <a:ea typeface="Verdana-Bold" charset="77"/>
                <a:cs typeface="Verdana-Bold" charset="77"/>
              </a:rPr>
              <a:t>1</a:t>
            </a:r>
            <a:r>
              <a:rPr sz="1200" b="1" dirty="0">
                <a:latin typeface="Verdana-Bold" charset="77"/>
                <a:ea typeface="Verdana-Bold" charset="77"/>
                <a:cs typeface="Verdana-Bold" charset="77"/>
              </a:rPr>
              <a:t>: Session </a:t>
            </a:r>
            <a:r>
              <a:rPr lang="en-US" sz="1200" b="1" dirty="0">
                <a:latin typeface="Verdana-Bold" charset="77"/>
                <a:ea typeface="Verdana-Bold" charset="77"/>
                <a:cs typeface="Verdana-Bold" charset="77"/>
              </a:rPr>
              <a:t>3</a:t>
            </a:r>
            <a:r>
              <a:rPr sz="1200" b="1" dirty="0">
                <a:latin typeface="Verdana-Bold" charset="77"/>
                <a:ea typeface="Verdana-Bold" charset="77"/>
                <a:cs typeface="Verdana-Bold" charset="77"/>
              </a:rPr>
              <a:t>: </a:t>
            </a:r>
            <a:r>
              <a:rPr lang="en-US" sz="1200" dirty="0">
                <a:latin typeface="Verdana" charset="77"/>
                <a:ea typeface="Verdana" charset="77"/>
                <a:cs typeface="Verdana" charset="77"/>
              </a:rPr>
              <a:t>Own My Future!</a:t>
            </a:r>
            <a:endParaRPr sz="1200" dirty="0">
              <a:latin typeface="Verdana" charset="77"/>
              <a:ea typeface="Verdana" charset="77"/>
              <a:cs typeface="Verdana" charset="77"/>
            </a:endParaRPr>
          </a:p>
        </p:txBody>
      </p:sp>
      <p:sp>
        <p:nvSpPr>
          <p:cNvPr id="18" name="Title 17">
            <a:extLst>
              <a:ext uri="{FF2B5EF4-FFF2-40B4-BE49-F238E27FC236}">
                <a16:creationId xmlns:a16="http://schemas.microsoft.com/office/drawing/2014/main" id="{EC83B1E7-9203-FE4D-A398-BB1653302F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Let’s Begin!</a:t>
            </a:r>
          </a:p>
        </p:txBody>
      </p:sp>
      <p:sp>
        <p:nvSpPr>
          <p:cNvPr id="19" name="Content Placeholder 18">
            <a:extLst>
              <a:ext uri="{FF2B5EF4-FFF2-40B4-BE49-F238E27FC236}">
                <a16:creationId xmlns:a16="http://schemas.microsoft.com/office/drawing/2014/main" id="{4AA8AB3A-B20C-5F47-9624-7F9090DF72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4963" y="1597914"/>
            <a:ext cx="9987255" cy="4505706"/>
          </a:xfrm>
        </p:spPr>
        <p:txBody>
          <a:bodyPr>
            <a:normAutofit/>
          </a:bodyPr>
          <a:lstStyle/>
          <a:p>
            <a:r>
              <a:rPr lang="en-US" sz="2000" dirty="0"/>
              <a:t>Locate the following: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0" dirty="0"/>
              <a:t>Learning Expedition Guide 1-1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0" dirty="0"/>
              <a:t>Milestone Project Description: Unit 1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0" dirty="0"/>
              <a:t>“Get Started!” Expedition completed as homework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r>
              <a:rPr lang="en-US" sz="2000" dirty="0"/>
              <a:t>Look at the Learning Expedition Guide 1-1 and answer the following: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0" dirty="0"/>
              <a:t>Which “Show-Me!” Expedition will I complete today?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0" dirty="0"/>
              <a:t>Which “Test Run!” Expedition will I complete today?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0" dirty="0"/>
              <a:t>What is one thing I can do to make progress on my Unit 1 Milestone Project today?</a:t>
            </a:r>
          </a:p>
        </p:txBody>
      </p:sp>
    </p:spTree>
    <p:custDataLst>
      <p:tags r:id="rId1"/>
    </p:custData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6"/>
          <p:cNvSpPr txBox="1"/>
          <p:nvPr/>
        </p:nvSpPr>
        <p:spPr>
          <a:xfrm>
            <a:off x="1214963" y="6134099"/>
            <a:ext cx="4298623" cy="391245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/>
          <a:lstStyle/>
          <a:p>
            <a:pPr indent="12700">
              <a:defRPr lang="en-US"/>
            </a:pPr>
            <a:r>
              <a:rPr sz="1200" b="1" dirty="0">
                <a:latin typeface="Verdana-Bold" charset="77"/>
                <a:ea typeface="Verdana-Bold" charset="77"/>
                <a:cs typeface="Verdana-Bold" charset="77"/>
              </a:rPr>
              <a:t>UNIT </a:t>
            </a:r>
            <a:r>
              <a:rPr lang="en-US" sz="1200" b="1" dirty="0">
                <a:latin typeface="Verdana-Bold" charset="77"/>
                <a:ea typeface="Verdana-Bold" charset="77"/>
                <a:cs typeface="Verdana-Bold" charset="77"/>
              </a:rPr>
              <a:t>1</a:t>
            </a:r>
            <a:r>
              <a:rPr sz="1200" b="1" dirty="0">
                <a:latin typeface="Verdana-Bold" charset="77"/>
                <a:ea typeface="Verdana-Bold" charset="77"/>
                <a:cs typeface="Verdana-Bold" charset="77"/>
              </a:rPr>
              <a:t>: Session </a:t>
            </a:r>
            <a:r>
              <a:rPr lang="en-US" sz="1200" b="1" dirty="0">
                <a:latin typeface="Verdana-Bold" charset="77"/>
                <a:ea typeface="Verdana-Bold" charset="77"/>
                <a:cs typeface="Verdana-Bold" charset="77"/>
              </a:rPr>
              <a:t>3</a:t>
            </a:r>
            <a:r>
              <a:rPr sz="1200" b="1" dirty="0">
                <a:latin typeface="Verdana-Bold" charset="77"/>
                <a:ea typeface="Verdana-Bold" charset="77"/>
                <a:cs typeface="Verdana-Bold" charset="77"/>
              </a:rPr>
              <a:t>: </a:t>
            </a:r>
            <a:r>
              <a:rPr lang="en-US" sz="1200" dirty="0">
                <a:latin typeface="Verdana" charset="77"/>
                <a:ea typeface="Verdana" charset="77"/>
                <a:cs typeface="Verdana" charset="77"/>
              </a:rPr>
              <a:t>Own My Future!</a:t>
            </a:r>
            <a:endParaRPr sz="1200" dirty="0">
              <a:latin typeface="Verdana" charset="77"/>
              <a:ea typeface="Verdana" charset="77"/>
              <a:cs typeface="Verdana" charset="77"/>
            </a:endParaRPr>
          </a:p>
        </p:txBody>
      </p:sp>
      <p:sp>
        <p:nvSpPr>
          <p:cNvPr id="18" name="Title 17">
            <a:extLst>
              <a:ext uri="{FF2B5EF4-FFF2-40B4-BE49-F238E27FC236}">
                <a16:creationId xmlns:a16="http://schemas.microsoft.com/office/drawing/2014/main" id="{EC83B1E7-9203-FE4D-A398-BB1653302F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Goals For Today!</a:t>
            </a:r>
          </a:p>
        </p:txBody>
      </p:sp>
      <p:sp>
        <p:nvSpPr>
          <p:cNvPr id="19" name="Content Placeholder 18">
            <a:extLst>
              <a:ext uri="{FF2B5EF4-FFF2-40B4-BE49-F238E27FC236}">
                <a16:creationId xmlns:a16="http://schemas.microsoft.com/office/drawing/2014/main" id="{4AA8AB3A-B20C-5F47-9624-7F9090DF72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By the end of today I will…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0" dirty="0"/>
              <a:t>Complete a “Show Me!” Expedition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0" dirty="0"/>
              <a:t>Complete a “Test Run!” Expedition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0" dirty="0"/>
              <a:t>Make progress on my Unit 1 Milestone Project</a:t>
            </a:r>
          </a:p>
        </p:txBody>
      </p:sp>
    </p:spTree>
    <p:extLst>
      <p:ext uri="{BB962C8B-B14F-4D97-AF65-F5344CB8AC3E}">
        <p14:creationId xmlns:p14="http://schemas.microsoft.com/office/powerpoint/2010/main" val="35836495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6"/>
          <p:cNvSpPr txBox="1"/>
          <p:nvPr/>
        </p:nvSpPr>
        <p:spPr>
          <a:xfrm>
            <a:off x="1214963" y="6134099"/>
            <a:ext cx="4298623" cy="391245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/>
          <a:lstStyle/>
          <a:p>
            <a:pPr indent="12700">
              <a:defRPr lang="en-US"/>
            </a:pPr>
            <a:r>
              <a:rPr sz="1200" b="1" dirty="0">
                <a:latin typeface="Verdana-Bold" charset="77"/>
                <a:ea typeface="Verdana-Bold" charset="77"/>
                <a:cs typeface="Verdana-Bold" charset="77"/>
              </a:rPr>
              <a:t>UNIT </a:t>
            </a:r>
            <a:r>
              <a:rPr lang="en-US" sz="1200" b="1" dirty="0">
                <a:latin typeface="Verdana-Bold" charset="77"/>
                <a:ea typeface="Verdana-Bold" charset="77"/>
                <a:cs typeface="Verdana-Bold" charset="77"/>
              </a:rPr>
              <a:t>1</a:t>
            </a:r>
            <a:r>
              <a:rPr sz="1200" b="1" dirty="0">
                <a:latin typeface="Verdana-Bold" charset="77"/>
                <a:ea typeface="Verdana-Bold" charset="77"/>
                <a:cs typeface="Verdana-Bold" charset="77"/>
              </a:rPr>
              <a:t>: Session </a:t>
            </a:r>
            <a:r>
              <a:rPr lang="en-US" sz="1200" b="1" dirty="0">
                <a:latin typeface="Verdana-Bold" charset="77"/>
                <a:ea typeface="Verdana-Bold" charset="77"/>
                <a:cs typeface="Verdana-Bold" charset="77"/>
              </a:rPr>
              <a:t>3</a:t>
            </a:r>
            <a:r>
              <a:rPr sz="1200" b="1" dirty="0">
                <a:latin typeface="Verdana-Bold" charset="77"/>
                <a:ea typeface="Verdana-Bold" charset="77"/>
                <a:cs typeface="Verdana-Bold" charset="77"/>
              </a:rPr>
              <a:t>: </a:t>
            </a:r>
            <a:r>
              <a:rPr lang="en-US" sz="1200" dirty="0">
                <a:latin typeface="Verdana" charset="77"/>
                <a:ea typeface="Verdana" charset="77"/>
                <a:cs typeface="Verdana" charset="77"/>
              </a:rPr>
              <a:t>Own My Future!</a:t>
            </a:r>
            <a:endParaRPr sz="1200" dirty="0">
              <a:latin typeface="Verdana" charset="77"/>
              <a:ea typeface="Verdana" charset="77"/>
              <a:cs typeface="Verdana" charset="77"/>
            </a:endParaRPr>
          </a:p>
        </p:txBody>
      </p:sp>
      <p:sp>
        <p:nvSpPr>
          <p:cNvPr id="18" name="Title 17">
            <a:extLst>
              <a:ext uri="{FF2B5EF4-FFF2-40B4-BE49-F238E27FC236}">
                <a16:creationId xmlns:a16="http://schemas.microsoft.com/office/drawing/2014/main" id="{EC83B1E7-9203-FE4D-A398-BB1653302F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4962" y="642005"/>
            <a:ext cx="10707335" cy="940945"/>
          </a:xfrm>
        </p:spPr>
        <p:txBody>
          <a:bodyPr>
            <a:normAutofit/>
          </a:bodyPr>
          <a:lstStyle/>
          <a:p>
            <a:r>
              <a:rPr lang="en-US" dirty="0"/>
              <a:t>“Show Me!” Reflection Questions</a:t>
            </a:r>
          </a:p>
        </p:txBody>
      </p:sp>
      <p:sp>
        <p:nvSpPr>
          <p:cNvPr id="19" name="Content Placeholder 18">
            <a:extLst>
              <a:ext uri="{FF2B5EF4-FFF2-40B4-BE49-F238E27FC236}">
                <a16:creationId xmlns:a16="http://schemas.microsoft.com/office/drawing/2014/main" id="{4AA8AB3A-B20C-5F47-9624-7F9090DF72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4963" y="1597914"/>
            <a:ext cx="10131271" cy="4505706"/>
          </a:xfrm>
        </p:spPr>
        <p:txBody>
          <a:bodyPr>
            <a:normAutofit/>
          </a:bodyPr>
          <a:lstStyle/>
          <a:p>
            <a:r>
              <a:rPr lang="en-US" sz="2000" dirty="0"/>
              <a:t>After completing the “Show Me!” Expedition answer the 	      following questions.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0" dirty="0"/>
              <a:t>Who do you think most owns their right to choose a summer job? Why?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0" dirty="0"/>
              <a:t>What does this person do to show ownership of the decision to get a job?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0" dirty="0"/>
              <a:t>What is one internal influence demonstrated in this short scene?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0" dirty="0"/>
              <a:t>What is one external influence demonstrated in this short scene?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0" dirty="0"/>
              <a:t>How are you similar to and different from the individuals in this scene?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5003208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COUNT" val="4"/>
  <p:tag name="ARTICULATE_PROJECT_OPEN" val="0"/>
  <p:tag name="ARTICULATE_DESIGN_ID_OFFICE THEME" val="JS938Vhh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Office Theme">
  <a:themeElements>
    <a:clrScheme name="Engag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3E2F71"/>
      </a:accent1>
      <a:accent2>
        <a:srgbClr val="246895"/>
      </a:accent2>
      <a:accent3>
        <a:srgbClr val="F05A25"/>
      </a:accent3>
      <a:accent4>
        <a:srgbClr val="EFAE1A"/>
      </a:accent4>
      <a:accent5>
        <a:srgbClr val="231F20"/>
      </a:accent5>
      <a:accent6>
        <a:srgbClr val="6E6E6E"/>
      </a:accent6>
      <a:hlink>
        <a:srgbClr val="2468C1"/>
      </a:hlink>
      <a:folHlink>
        <a:srgbClr val="4D4D4D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</TotalTime>
  <Words>238</Words>
  <Application>Microsoft Office PowerPoint</Application>
  <PresentationFormat>Custom</PresentationFormat>
  <Paragraphs>28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ArialMT</vt:lpstr>
      <vt:lpstr>Verdana</vt:lpstr>
      <vt:lpstr>Verdana-Bold</vt:lpstr>
      <vt:lpstr>Office Theme</vt:lpstr>
      <vt:lpstr>Own My Future!</vt:lpstr>
      <vt:lpstr>Let’s Begin!</vt:lpstr>
      <vt:lpstr>Goals For Today!</vt:lpstr>
      <vt:lpstr>“Show Me!” Reflection Questions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Donna Hoffman</dc:creator>
  <cp:lastModifiedBy>Donna Hoffman</cp:lastModifiedBy>
  <cp:revision>10</cp:revision>
  <dcterms:modified xsi:type="dcterms:W3CDTF">2022-07-06T14:26:13Z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224FA7E1-F026-44F9-BDFC-4D742C1CC39D</vt:lpwstr>
  </property>
  <property fmtid="{D5CDD505-2E9C-101B-9397-08002B2CF9AE}" pid="3" name="ArticulatePath">
    <vt:lpwstr>Engage_Powerpoint for Unit1Session3</vt:lpwstr>
  </property>
</Properties>
</file>