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4" r:id="rId8"/>
    <p:sldId id="265" r:id="rId9"/>
    <p:sldId id="260" r:id="rId10"/>
  </p:sldIdLst>
  <p:sldSz cx="121793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3" d="100"/>
          <a:sy n="93" d="100"/>
        </p:scale>
        <p:origin x="2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B2EE9A4-84D5-CD4E-AD7A-ECD834813480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Own My Future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Two Objectives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Am I ready to own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Help me, help me! Don’t just tell me!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Ownership?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dirty="0"/>
              <a:t>Ownership is the possession of something like tools or property that belong to us.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182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Ownership?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Ownership = Rights &amp; Responsibilities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Right – Freedom to make a choice.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Responsibility – Duty or an obligation to do something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337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Influence?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444" y="1597914"/>
            <a:ext cx="7398410" cy="4505706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/>
              <a:t>Influence means to impact a result or shape a perception.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96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Influence?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4703941" cy="234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Influences Inside Me</a:t>
            </a:r>
          </a:p>
          <a:p>
            <a:r>
              <a:rPr lang="en-US" sz="1800" b="0" dirty="0"/>
              <a:t>How I think about myself</a:t>
            </a:r>
          </a:p>
          <a:p>
            <a:r>
              <a:rPr lang="en-US" sz="1800" b="0" dirty="0"/>
              <a:t>My talents</a:t>
            </a:r>
          </a:p>
          <a:p>
            <a:r>
              <a:rPr lang="en-US" sz="1800" b="0" dirty="0"/>
              <a:t>My interests</a:t>
            </a:r>
          </a:p>
          <a:p>
            <a:r>
              <a:rPr lang="en-US" sz="1800" b="0" dirty="0"/>
              <a:t>My past choices</a:t>
            </a:r>
          </a:p>
          <a:p>
            <a:r>
              <a:rPr lang="en-US" sz="1800" b="0" dirty="0"/>
              <a:t>My experiences</a:t>
            </a:r>
          </a:p>
          <a:p>
            <a:r>
              <a:rPr lang="en-US" sz="1800" b="0" dirty="0"/>
              <a:t>The way I treat myself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D77232CB-0184-F944-9645-FA4AA653196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4793352" cy="234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Influences Around Me</a:t>
            </a:r>
          </a:p>
          <a:p>
            <a:r>
              <a:rPr lang="en-US" sz="1800" b="0" dirty="0"/>
              <a:t>What my parents say</a:t>
            </a:r>
          </a:p>
          <a:p>
            <a:r>
              <a:rPr lang="en-US" sz="1800" b="0" dirty="0"/>
              <a:t>What my teachers tell me</a:t>
            </a:r>
          </a:p>
          <a:p>
            <a:r>
              <a:rPr lang="en-US" sz="1800" b="0" dirty="0"/>
              <a:t>The kinds of things I’m part of</a:t>
            </a:r>
          </a:p>
          <a:p>
            <a:r>
              <a:rPr lang="en-US" sz="1800" b="0" dirty="0"/>
              <a:t>The friends I hang out with</a:t>
            </a:r>
          </a:p>
          <a:p>
            <a:r>
              <a:rPr lang="en-US" sz="1800" b="0" dirty="0"/>
              <a:t>TV, radio, social media</a:t>
            </a:r>
          </a:p>
          <a:p>
            <a:r>
              <a:rPr lang="en-US" sz="1800" b="0" dirty="0"/>
              <a:t>Things I’ve read</a:t>
            </a: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2153D225-51FC-5442-A87C-5BB485CBC097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Influence?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180" y="1597914"/>
            <a:ext cx="10865630" cy="4505706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/>
              <a:t>As I begin to take ownership of my future, the influences that can impact my decisions will increase. If I don’t own my future, someone else will.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907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This Out!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55" y="1597914"/>
            <a:ext cx="9888679" cy="4505706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/>
              <a:t>SIOXWLENTETRERS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190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203279" cy="4505706"/>
          </a:xfrm>
        </p:spPr>
        <p:txBody>
          <a:bodyPr>
            <a:normAutofit/>
          </a:bodyPr>
          <a:lstStyle/>
          <a:p>
            <a:r>
              <a:rPr lang="en-US" sz="2000" dirty="0"/>
              <a:t>Task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Share the list of rights and responsibilities you created for taking ownership of your future.</a:t>
            </a:r>
          </a:p>
          <a:p>
            <a:endParaRPr lang="en-US" sz="2000" dirty="0"/>
          </a:p>
          <a:p>
            <a:r>
              <a:rPr lang="en-US" sz="2000" dirty="0"/>
              <a:t>Task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Take turns sharing how you responded to the three examples of filtering.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279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DESIGN_ID_OFFICE THEME" val="NfGWK7KK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307</Words>
  <Application>Microsoft Office PowerPoint</Application>
  <PresentationFormat>Custom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ArialMT</vt:lpstr>
      <vt:lpstr>Verdana</vt:lpstr>
      <vt:lpstr>Verdana-Bold</vt:lpstr>
      <vt:lpstr>Office Theme</vt:lpstr>
      <vt:lpstr>Own My Future!</vt:lpstr>
      <vt:lpstr>Session Two Objectives</vt:lpstr>
      <vt:lpstr>What Is Ownership?</vt:lpstr>
      <vt:lpstr>What Is Ownership?</vt:lpstr>
      <vt:lpstr>What Is Influence?</vt:lpstr>
      <vt:lpstr>What Is Influence?</vt:lpstr>
      <vt:lpstr>What Is Influence?</vt:lpstr>
      <vt:lpstr>Try This Out!</vt:lpstr>
      <vt:lpstr>Let’s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2022-07-06T14:25:14Z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F7104D83-296C-42C3-BCB2-93067F6C7961</vt:lpwstr>
  </property>
  <property fmtid="{D5CDD505-2E9C-101B-9397-08002B2CF9AE}" pid="3" name="ArticulatePath">
    <vt:lpwstr>Engage_Powerpoint for Unit1Session2</vt:lpwstr>
  </property>
</Properties>
</file>