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793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871"/>
    <p:restoredTop sz="85986"/>
  </p:normalViewPr>
  <p:slideViewPr>
    <p:cSldViewPr>
      <p:cViewPr varScale="1">
        <p:scale>
          <a:sx n="78" d="100"/>
          <a:sy n="78" d="100"/>
        </p:scale>
        <p:origin x="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9307700-E9A2-3B4F-8CE3-1B46FF81CAD7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Making It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My Choice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Unit 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Making It My Choice!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Choice or By Chance?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sz="2800" i="1" dirty="0"/>
              <a:t>I will pursue my future by choice, </a:t>
            </a:r>
          </a:p>
          <a:p>
            <a:pPr algn="ctr"/>
            <a:r>
              <a:rPr lang="en-US" sz="2800" i="1" dirty="0"/>
              <a:t>not by chance.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2750-CF35-8447-A2D0-13DB558EC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One 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5D9BE-8B5A-4B4C-97D5-F00562EF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I take ownership of my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decisions I make today directly influence my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I start career planning 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Why must I grow and develop college and career readiness skills?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Demonstrate that I am ready to make my future my own!</a:t>
            </a: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28C57013-7EC0-8046-8A4B-2ECAF72ACF92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Unit 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Making It My Choice!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23448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YAhVXy9g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107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ArialMT</vt:lpstr>
      <vt:lpstr>Verdana</vt:lpstr>
      <vt:lpstr>Verdana-Bold</vt:lpstr>
      <vt:lpstr>Office Theme</vt:lpstr>
      <vt:lpstr>Making It  My Choice!</vt:lpstr>
      <vt:lpstr>By Choice or By Chance?</vt:lpstr>
      <vt:lpstr>Unit One Essential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2022-06-30T19:55:26Z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7CDC9D26-5F82-4A3F-90CD-E43F5EB65B4A</vt:lpwstr>
  </property>
  <property fmtid="{D5CDD505-2E9C-101B-9397-08002B2CF9AE}" pid="3" name="ArticulatePath">
    <vt:lpwstr>Engage_PowerPoint for Unit1Session1</vt:lpwstr>
  </property>
</Properties>
</file>