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793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D8C8619-30C1-2949-91CB-8138DCEE90A3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Showcase &amp; </a:t>
            </a:r>
            <a:b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Final Assessment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2: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34562" y="5864225"/>
            <a:ext cx="2344737" cy="346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Sessions 17 &amp; 18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87468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17 &amp; 18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Showcase &amp; Final Assessment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2: Essential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707335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my options in the world of careers?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are trends, issues and innovations changing the world of careers?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874687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s 17 &amp; 18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Showcase &amp; Final Assessment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Project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707335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does the Career Cluster described in your presentation fit your personal interests and talents?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is one activity you can complete this year to continue exploring careers in this Career Cluster?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is one choice you will need to make in high school in order to pursue a career in this Career Cluster?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35504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DESIGN_ID_OFFICE THEME" val="BYf757Ow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127</Words>
  <Application>Microsoft Office PowerPoint</Application>
  <PresentationFormat>Custom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ArialMT</vt:lpstr>
      <vt:lpstr>Verdana</vt:lpstr>
      <vt:lpstr>Verdana-Bold</vt:lpstr>
      <vt:lpstr>Office Theme</vt:lpstr>
      <vt:lpstr>Showcase &amp;  Final Assessment!</vt:lpstr>
      <vt:lpstr>Unit 2: Essential Questions</vt:lpstr>
      <vt:lpstr>Milestone Project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8</cp:revision>
  <dcterms:modified xsi:type="dcterms:W3CDTF">2022-07-06T14:53:33Z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9E26B312-64D1-4D7E-9FFD-C340B5D15806</vt:lpwstr>
  </property>
  <property fmtid="{D5CDD505-2E9C-101B-9397-08002B2CF9AE}" pid="3" name="ArticulatePath">
    <vt:lpwstr>Unit2 Session 17&amp;18 ppt</vt:lpwstr>
  </property>
</Properties>
</file>