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793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60259" y="65151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18D4691-7355-AD42-926E-35B64D6D6BB9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Construction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and Feedback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2344737" cy="34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15 &amp; 16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51464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15 &amp; 16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Construction and Feedback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Project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does the Career Cluster described in your presentation fit your personal interests and talents?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one activity you can complete this year to continue exploring careers in this Career Cluster?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one choice you will need to make in high school in order to pursue a career in this Career Cluster?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  <p:tag name="ARTICULATE_DESIGN_ID_OFFICE THEME" val="RiUpVIc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84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ArialMT</vt:lpstr>
      <vt:lpstr>Verdana</vt:lpstr>
      <vt:lpstr>Verdana-Bold</vt:lpstr>
      <vt:lpstr>Office Theme</vt:lpstr>
      <vt:lpstr>Construction  and Feedback!</vt:lpstr>
      <vt:lpstr>Milestone Project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2022-07-06T14:52:24Z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129E355B-FC33-414F-B6ED-956DD0871B3B</vt:lpwstr>
  </property>
  <property fmtid="{D5CDD505-2E9C-101B-9397-08002B2CF9AE}" pid="3" name="ArticulatePath">
    <vt:lpwstr>EN31D9~1</vt:lpwstr>
  </property>
</Properties>
</file>