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3592D1E-04FB-804D-8501-6BE00DB18C23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6" y="3166388"/>
            <a:ext cx="6661374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The Workplace Now and in the Future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344738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13 &amp; 14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306735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13 &amp; 14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2-5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Expeditions completed as homework</a:t>
            </a:r>
          </a:p>
          <a:p>
            <a:endParaRPr lang="en-US" sz="2000" dirty="0"/>
          </a:p>
          <a:p>
            <a:r>
              <a:rPr lang="en-US" sz="2000" dirty="0"/>
              <a:t>Look at the Learning Expedition Guide 2-5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activities (A or B) will I complete under “Show Me!” Expedition #2?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must I accomplish on my Unit 2 Milestone Project in the next two sessions to be on target?</a:t>
            </a:r>
          </a:p>
          <a:p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306735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13 &amp; 14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Workplace Now and in the Future!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Next Two Sessions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By the end of the next two sessions,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two “Show-Me!” Expeditions;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two “Test Run!” Expeditions;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2 Milestone Project draft.</a:t>
            </a:r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858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  <p:tag name="ARTICULATE_DESIGN_ID_OFFICE THEME" val="pFiblhk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167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The Workplace Now and in the Future!</vt:lpstr>
      <vt:lpstr>Let’s Begin!</vt:lpstr>
      <vt:lpstr>Goals For Next Two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F7D45F90-DC71-4C43-A2E6-C6F638B3EE1A</vt:lpwstr>
  </property>
  <property fmtid="{D5CDD505-2E9C-101B-9397-08002B2CF9AE}" pid="3" name="ArticulatePath">
    <vt:lpwstr>Unit2 Session 13&amp;14 ppt</vt:lpwstr>
  </property>
</Properties>
</file>