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121793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7"/>
    <p:restoredTop sz="94694"/>
  </p:normalViewPr>
  <p:slideViewPr>
    <p:cSldViewPr>
      <p:cViewPr varScale="1">
        <p:scale>
          <a:sx n="79" d="100"/>
          <a:sy n="79" d="100"/>
        </p:scale>
        <p:origin x="91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CF25C12-8148-8B46-9093-F5E921CA220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6" y="3166388"/>
            <a:ext cx="6661374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The Workplace Now and in the Future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 Guess!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Pick one of the following careers and draw a picture that shows what you think a person with that career does each day:</a:t>
            </a:r>
          </a:p>
          <a:p>
            <a:endParaRPr lang="en-US" sz="2000" dirty="0"/>
          </a:p>
          <a:p>
            <a:pPr algn="ctr"/>
            <a:r>
              <a:rPr lang="en-US" sz="2000" dirty="0"/>
              <a:t>Narrowcaster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Steganographer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Data Miner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Turing Tester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Narrowcaster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narrowcaster uses media such as television, radio, cell phones and the Internet to advertise products and services to a very specific, or narrow, audience. </a:t>
            </a:r>
          </a:p>
        </p:txBody>
      </p:sp>
      <p:pic>
        <p:nvPicPr>
          <p:cNvPr id="5" name="Picture 7" descr="C:\Users\dkueker\AppData\Local\Microsoft\Windows\Temporary Internet Files\Content.IE5\5ZSDA0R3\MPj04392930000[1].jpg">
            <a:extLst>
              <a:ext uri="{FF2B5EF4-FFF2-40B4-BE49-F238E27FC236}">
                <a16:creationId xmlns:a16="http://schemas.microsoft.com/office/drawing/2014/main" id="{39064656-6DF5-024D-8161-02C0750D9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3" y="2682032"/>
            <a:ext cx="4555654" cy="326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328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Steganographer</a:t>
            </a: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6818903" cy="4505706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dirty="0" err="1"/>
              <a:t>steganographer</a:t>
            </a:r>
            <a:r>
              <a:rPr lang="en-US" sz="2000" dirty="0"/>
              <a:t> reviews media to identify encrypted messages. </a:t>
            </a:r>
          </a:p>
          <a:p>
            <a:endParaRPr lang="en-US" sz="2000" dirty="0"/>
          </a:p>
        </p:txBody>
      </p:sp>
      <p:pic>
        <p:nvPicPr>
          <p:cNvPr id="6" name="Picture 7" descr="C:\Users\dkueker\AppData\Local\Microsoft\Windows\Temporary Internet Files\Content.IE5\PSSNO96Y\MPj03961210000[1].jpg">
            <a:extLst>
              <a:ext uri="{FF2B5EF4-FFF2-40B4-BE49-F238E27FC236}">
                <a16:creationId xmlns:a16="http://schemas.microsoft.com/office/drawing/2014/main" id="{FB009F32-29F2-084B-A20F-8A764A9A0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978" y="1435124"/>
            <a:ext cx="2920678" cy="439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884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Miner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data miner sorts through large amounts of data (both numbers and written text) to pick out important information. </a:t>
            </a:r>
          </a:p>
        </p:txBody>
      </p:sp>
      <p:pic>
        <p:nvPicPr>
          <p:cNvPr id="6" name="Picture 8" descr="C:\Users\dkueker\AppData\Local\Microsoft\Windows\Temporary Internet Files\Content.IE5\Y3842OJE\MPj04072050000[1].jpg">
            <a:extLst>
              <a:ext uri="{FF2B5EF4-FFF2-40B4-BE49-F238E27FC236}">
                <a16:creationId xmlns:a16="http://schemas.microsoft.com/office/drawing/2014/main" id="{0F4BCEC6-5F6E-EC48-8D22-DAD73A6B8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919" y="2492896"/>
            <a:ext cx="4257526" cy="341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084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Tester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Turing Tester evaluates a computer program’s ability to act, think and respond like a human. </a:t>
            </a:r>
          </a:p>
          <a:p>
            <a:endParaRPr lang="en-US" sz="2000" dirty="0"/>
          </a:p>
        </p:txBody>
      </p:sp>
      <p:pic>
        <p:nvPicPr>
          <p:cNvPr id="7" name="Picture 8" descr="C:\Users\dkueker\AppData\Local\Microsoft\Windows\Temporary Internet Files\Content.IE5\5ZSDA0R3\MPj04383830000[1].jpg">
            <a:extLst>
              <a:ext uri="{FF2B5EF4-FFF2-40B4-BE49-F238E27FC236}">
                <a16:creationId xmlns:a16="http://schemas.microsoft.com/office/drawing/2014/main" id="{58F9BF72-1A52-5D42-BF5E-13B04AE72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37" y="2348880"/>
            <a:ext cx="5211625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090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Careers Change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Emerging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Globalization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Technologies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876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Readiness Standards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2"/>
            <a:ext cx="10355371" cy="4536187"/>
          </a:xfrm>
        </p:spPr>
        <p:txBody>
          <a:bodyPr>
            <a:normAutofit/>
          </a:bodyPr>
          <a:lstStyle/>
          <a:p>
            <a:r>
              <a:rPr lang="en-US" sz="2000" dirty="0"/>
              <a:t>The worker: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Applies appropriate academic and technical skills.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Communicates effectively and appropriately.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Contributes to employer and community success.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Makes sense of problems and perseveres in solving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Uses critical thinking.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Demonstrates innovation and creativity.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Models ethical leadership and effective management.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Works productively in teams and demonstrates cultural competency.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Utilizes technology.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Manages personal career development.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Attends to personal and financial well-being.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035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Readiness Evaluation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10176550" cy="2342935"/>
          </a:xfrm>
        </p:spPr>
        <p:txBody>
          <a:bodyPr>
            <a:noAutofit/>
          </a:bodyPr>
          <a:lstStyle/>
          <a:p>
            <a:r>
              <a:rPr lang="en-US" sz="2000" dirty="0"/>
              <a:t>Do I understand what it looks like to practice and live out this skill? </a:t>
            </a:r>
          </a:p>
          <a:p>
            <a:endParaRPr lang="en-US" sz="2000" dirty="0"/>
          </a:p>
          <a:p>
            <a:r>
              <a:rPr lang="en-US" sz="2000" dirty="0"/>
              <a:t>When have I demonstrated this skill? </a:t>
            </a:r>
          </a:p>
          <a:p>
            <a:endParaRPr lang="en-US" sz="2000" dirty="0"/>
          </a:p>
          <a:p>
            <a:r>
              <a:rPr lang="en-US" sz="2000" dirty="0"/>
              <a:t>Would a close friend or parent agree with my rating?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84E5D052-F288-C74A-A337-2925A9284BD9}"/>
              </a:ext>
            </a:extLst>
          </p:cNvPr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  <p:tag name="ARTICULATE_DESIGN_ID_OFFICE THEME" val="h8YZNP8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363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ArialMT</vt:lpstr>
      <vt:lpstr>Verdana</vt:lpstr>
      <vt:lpstr>Verdana-Bold</vt:lpstr>
      <vt:lpstr>Office Theme</vt:lpstr>
      <vt:lpstr>The Workplace Now and in the Future!</vt:lpstr>
      <vt:lpstr>Make a Guess!</vt:lpstr>
      <vt:lpstr>Narrowcaster</vt:lpstr>
      <vt:lpstr>Steganographer</vt:lpstr>
      <vt:lpstr>Data Miner</vt:lpstr>
      <vt:lpstr>Turing Tester</vt:lpstr>
      <vt:lpstr>Reasons Careers Change</vt:lpstr>
      <vt:lpstr>Career Readiness Standards</vt:lpstr>
      <vt:lpstr>Career Readiness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95DD47EA-1DAB-4BE8-8A9D-56CEFA9609B8</vt:lpwstr>
  </property>
  <property fmtid="{D5CDD505-2E9C-101B-9397-08002B2CF9AE}" pid="3" name="ArticulatePath">
    <vt:lpwstr>ENCB70~1</vt:lpwstr>
  </property>
</Properties>
</file>