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5" r:id="rId7"/>
    <p:sldId id="266" r:id="rId8"/>
  </p:sldIdLst>
  <p:sldSz cx="121793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/>
    <p:restoredTop sz="94694"/>
  </p:normalViewPr>
  <p:slideViewPr>
    <p:cSldViewPr>
      <p:cViewPr varScale="1">
        <p:scale>
          <a:sx n="79" d="100"/>
          <a:sy n="79" d="100"/>
        </p:scale>
        <p:origin x="86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8A73FDD-08CC-CD44-BA20-16FF65E397CC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  <p:custDataLst>
      <p:tags r:id="rId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Trends</a:t>
            </a:r>
            <a:r>
              <a:rPr lang="en-US" sz="4600" b="1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, Issues, </a:t>
            </a:r>
            <a:br>
              <a:rPr lang="en-US" sz="4600" b="1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and </a:t>
            </a: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Innovations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10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51464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Issues,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 #2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36B140-4A3D-4C44-8D8A-0DFC26E85385}"/>
              </a:ext>
            </a:extLst>
          </p:cNvPr>
          <p:cNvSpPr/>
          <p:nvPr/>
        </p:nvSpPr>
        <p:spPr>
          <a:xfrm>
            <a:off x="2319454" y="3244334"/>
            <a:ext cx="8181774" cy="369332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are trends, issues and innovations changing the world of careers?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51464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Issues,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6" name="Content Placeholder 18">
            <a:extLst>
              <a:ext uri="{FF2B5EF4-FFF2-40B4-BE49-F238E27FC236}">
                <a16:creationId xmlns:a16="http://schemas.microsoft.com/office/drawing/2014/main" id="{B500F1E7-6183-954A-B8B5-9225075E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8547095" cy="4505706"/>
          </a:xfrm>
        </p:spPr>
        <p:txBody>
          <a:bodyPr>
            <a:normAutofit/>
          </a:bodyPr>
          <a:lstStyle/>
          <a:p>
            <a:r>
              <a:rPr lang="en-US" sz="2000" dirty="0"/>
              <a:t>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movement of something in a certain direction over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subject that may create a problem if people do not think carefully and take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new idea, way of doing something or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10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51464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Issues,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 Puzzle</a:t>
            </a:r>
          </a:p>
        </p:txBody>
      </p:sp>
      <p:pic>
        <p:nvPicPr>
          <p:cNvPr id="7" name="Picture 2" descr="black and white squares">
            <a:extLst>
              <a:ext uri="{FF2B5EF4-FFF2-40B4-BE49-F238E27FC236}">
                <a16:creationId xmlns:a16="http://schemas.microsoft.com/office/drawing/2014/main" id="{1FDE9D3C-03D9-F24F-8883-13F72452B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891" y="1341951"/>
            <a:ext cx="8389518" cy="475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625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8952414" cy="2342935"/>
          </a:xfrm>
        </p:spPr>
        <p:txBody>
          <a:bodyPr>
            <a:noAutofit/>
          </a:bodyPr>
          <a:lstStyle/>
          <a:p>
            <a:r>
              <a:rPr lang="en-US" sz="2400" dirty="0"/>
              <a:t>Barriers like gender and ethnicity need not be limiting factors in making a career choice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Access to information allows everyone to explore a wider variety of career options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A27DB4F3-B2C9-694D-86B7-5A890588F970}"/>
              </a:ext>
            </a:extLst>
          </p:cNvPr>
          <p:cNvSpPr txBox="1"/>
          <p:nvPr/>
        </p:nvSpPr>
        <p:spPr>
          <a:xfrm>
            <a:off x="1214963" y="6134099"/>
            <a:ext cx="451464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Issues,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9960526" cy="2342935"/>
          </a:xfrm>
        </p:spPr>
        <p:txBody>
          <a:bodyPr>
            <a:noAutofit/>
          </a:bodyPr>
          <a:lstStyle/>
          <a:p>
            <a:r>
              <a:rPr lang="en-US" sz="2400" dirty="0"/>
              <a:t>Employers are focused on building a diverse workforce</a:t>
            </a:r>
          </a:p>
          <a:p>
            <a:endParaRPr lang="en-US" sz="2400" dirty="0"/>
          </a:p>
          <a:p>
            <a:r>
              <a:rPr lang="en-US" sz="2400" dirty="0"/>
              <a:t>Generational differences influence how we work with people older and younger than ourselves</a:t>
            </a:r>
          </a:p>
          <a:p>
            <a:endParaRPr lang="en-US" sz="20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A27DB4F3-B2C9-694D-86B7-5A890588F970}"/>
              </a:ext>
            </a:extLst>
          </p:cNvPr>
          <p:cNvSpPr txBox="1"/>
          <p:nvPr/>
        </p:nvSpPr>
        <p:spPr>
          <a:xfrm>
            <a:off x="1214963" y="6134099"/>
            <a:ext cx="451464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Issues,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66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3030281"/>
            <a:ext cx="9456470" cy="2342935"/>
          </a:xfrm>
        </p:spPr>
        <p:txBody>
          <a:bodyPr>
            <a:noAutofit/>
          </a:bodyPr>
          <a:lstStyle/>
          <a:p>
            <a:r>
              <a:rPr lang="en-US" sz="2400" dirty="0"/>
              <a:t>Innovation in how we share, store, send, retrieve and view information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Innovation in the technology we use to make tasks easier, safer and more productive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id="{A27DB4F3-B2C9-694D-86B7-5A890588F970}"/>
              </a:ext>
            </a:extLst>
          </p:cNvPr>
          <p:cNvSpPr txBox="1"/>
          <p:nvPr/>
        </p:nvSpPr>
        <p:spPr>
          <a:xfrm>
            <a:off x="1214963" y="6134099"/>
            <a:ext cx="451464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10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Issues,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44775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  <p:tag name="ARTICULATE_DESIGN_ID_OFFICE THEME" val="bRXuWUJ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231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ArialMT</vt:lpstr>
      <vt:lpstr>Verdana</vt:lpstr>
      <vt:lpstr>Verdana-Bold</vt:lpstr>
      <vt:lpstr>Office Theme</vt:lpstr>
      <vt:lpstr>Trends, Issues,  and Innovations!</vt:lpstr>
      <vt:lpstr>Essential Question #2</vt:lpstr>
      <vt:lpstr>Definitions</vt:lpstr>
      <vt:lpstr>Perception Puzzle</vt:lpstr>
      <vt:lpstr>Trends</vt:lpstr>
      <vt:lpstr>Issues</vt:lpstr>
      <vt:lpstr>Innovations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12</cp:revision>
  <dcterms:modified xsi:type="dcterms:W3CDTF">2022-07-06T14:48:34Z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788C90D2-F582-4A25-8290-75078183F0DD</vt:lpwstr>
  </property>
  <property fmtid="{D5CDD505-2E9C-101B-9397-08002B2CF9AE}" pid="3" name="ArticulatePath">
    <vt:lpwstr>EN69D1~1</vt:lpwstr>
  </property>
</Properties>
</file>