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C117AEE-011F-1945-80B3-BF29AE3F4825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Sorting Out My Career Options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2-3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Look at the Learning Expedition Guide 2-3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“Test Run!”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must I accomplish on my Unit 2 Milestone Project today?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“Show-Me!”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2 Milestone Project.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6155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  <p:tag name="ARTICULATE_DESIGN_ID_OFFICE THEME" val="80QWsnD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130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Sorting Out My Career Options!</vt:lpstr>
      <vt:lpstr>Let’s Begin</vt:lpstr>
      <vt:lpstr>Goals for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CA3A1FC4-A54C-4265-A598-29AFB7EDA5DE</vt:lpwstr>
  </property>
  <property fmtid="{D5CDD505-2E9C-101B-9397-08002B2CF9AE}" pid="3" name="ArticulatePath">
    <vt:lpwstr>EN60C4~1</vt:lpwstr>
  </property>
</Properties>
</file>