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59" r:id="rId10"/>
  </p:sldIdLst>
  <p:sldSz cx="12179300" cy="6858000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2F72"/>
    <a:srgbClr val="256895"/>
    <a:srgbClr val="F15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37"/>
    <p:restoredTop sz="94694"/>
  </p:normalViewPr>
  <p:slideViewPr>
    <p:cSldViewPr>
      <p:cViewPr varScale="1">
        <p:scale>
          <a:sx n="79" d="100"/>
          <a:sy n="79" d="100"/>
        </p:scale>
        <p:origin x="91" y="2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8.png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5.png"/><Relationship Id="rId7" Type="http://schemas.openxmlformats.org/officeDocument/2006/relationships/image" Target="../media/image1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6" Type="http://schemas.openxmlformats.org/officeDocument/2006/relationships/image" Target="../media/image6.png"/><Relationship Id="rId5" Type="http://schemas.openxmlformats.org/officeDocument/2006/relationships/image" Target="../media/image8.png"/><Relationship Id="rId10" Type="http://schemas.openxmlformats.org/officeDocument/2006/relationships/image" Target="../media/image14.png"/><Relationship Id="rId4" Type="http://schemas.openxmlformats.org/officeDocument/2006/relationships/image" Target="../media/image16.png"/><Relationship Id="rId9" Type="http://schemas.openxmlformats.org/officeDocument/2006/relationships/image" Target="../media/image1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2">
            <a:extLst>
              <a:ext uri="{FF2B5EF4-FFF2-40B4-BE49-F238E27FC236}">
                <a16:creationId xmlns:a16="http://schemas.microsoft.com/office/drawing/2014/main" id="{2182FC6E-EFCA-D74B-9B70-AA089C1B60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900" y="342900"/>
            <a:ext cx="11503152" cy="586788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3">
            <a:extLst>
              <a:ext uri="{FF2B5EF4-FFF2-40B4-BE49-F238E27FC236}">
                <a16:creationId xmlns:a16="http://schemas.microsoft.com/office/drawing/2014/main" id="{CEE2E144-034B-F94F-A180-6F7BD9F2DD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613916" y="2747772"/>
            <a:ext cx="412407" cy="11356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43B2DEAE-1B66-B349-BF36-8B39C9A32019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10" name="Image 4">
              <a:extLst>
                <a:ext uri="{FF2B5EF4-FFF2-40B4-BE49-F238E27FC236}">
                  <a16:creationId xmlns:a16="http://schemas.microsoft.com/office/drawing/2014/main" id="{EE6C5CAF-79BF-2048-9E85-420956FECA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25028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5">
              <a:extLst>
                <a:ext uri="{FF2B5EF4-FFF2-40B4-BE49-F238E27FC236}">
                  <a16:creationId xmlns:a16="http://schemas.microsoft.com/office/drawing/2014/main" id="{A550C69F-149D-2248-8577-EC2083FB64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29926" y="6515100"/>
              <a:ext cx="415073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6">
              <a:extLst>
                <a:ext uri="{FF2B5EF4-FFF2-40B4-BE49-F238E27FC236}">
                  <a16:creationId xmlns:a16="http://schemas.microsoft.com/office/drawing/2014/main" id="{261F2608-9E65-DC40-8D2B-EDF2874D6D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55153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7">
              <a:extLst>
                <a:ext uri="{FF2B5EF4-FFF2-40B4-BE49-F238E27FC236}">
                  <a16:creationId xmlns:a16="http://schemas.microsoft.com/office/drawing/2014/main" id="{453DE1DF-41D6-0641-84DF-2874FEC147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056434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8">
              <a:extLst>
                <a:ext uri="{FF2B5EF4-FFF2-40B4-BE49-F238E27FC236}">
                  <a16:creationId xmlns:a16="http://schemas.microsoft.com/office/drawing/2014/main" id="{FA3D8F02-EF7C-2844-9F8A-E674853731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721669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9">
              <a:extLst>
                <a:ext uri="{FF2B5EF4-FFF2-40B4-BE49-F238E27FC236}">
                  <a16:creationId xmlns:a16="http://schemas.microsoft.com/office/drawing/2014/main" id="{F682C65C-4732-5046-91AD-E4B55FD047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205877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Image 10">
              <a:extLst>
                <a:ext uri="{FF2B5EF4-FFF2-40B4-BE49-F238E27FC236}">
                  <a16:creationId xmlns:a16="http://schemas.microsoft.com/office/drawing/2014/main" id="{C42DBE99-8664-454E-B5FE-D95961FA05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710775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1">
              <a:extLst>
                <a:ext uri="{FF2B5EF4-FFF2-40B4-BE49-F238E27FC236}">
                  <a16:creationId xmlns:a16="http://schemas.microsoft.com/office/drawing/2014/main" id="{DA0BB0E0-CCC8-B94F-B54B-B50CC64FF5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1021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Image 12">
              <a:extLst>
                <a:ext uri="{FF2B5EF4-FFF2-40B4-BE49-F238E27FC236}">
                  <a16:creationId xmlns:a16="http://schemas.microsoft.com/office/drawing/2014/main" id="{415DA7C5-34A2-684E-9D3B-1B4DDE7508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15113" y="6515100"/>
              <a:ext cx="415073" cy="114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Image 13">
              <a:extLst>
                <a:ext uri="{FF2B5EF4-FFF2-40B4-BE49-F238E27FC236}">
                  <a16:creationId xmlns:a16="http://schemas.microsoft.com/office/drawing/2014/main" id="{34E14941-C0C9-444E-8462-868C31F1AC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399321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Image 16">
              <a:extLst>
                <a:ext uri="{FF2B5EF4-FFF2-40B4-BE49-F238E27FC236}">
                  <a16:creationId xmlns:a16="http://schemas.microsoft.com/office/drawing/2014/main" id="{65347B87-81AD-3941-8A4B-8CF2AA857D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" name="Image 17">
              <a:extLst>
                <a:ext uri="{FF2B5EF4-FFF2-40B4-BE49-F238E27FC236}">
                  <a16:creationId xmlns:a16="http://schemas.microsoft.com/office/drawing/2014/main" id="{D5252966-476E-2F4D-8B89-96DDE216B8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" name="Image 18">
              <a:extLst>
                <a:ext uri="{FF2B5EF4-FFF2-40B4-BE49-F238E27FC236}">
                  <a16:creationId xmlns:a16="http://schemas.microsoft.com/office/drawing/2014/main" id="{AE61362E-1564-314B-9361-492263B508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" name="Image 19">
              <a:extLst>
                <a:ext uri="{FF2B5EF4-FFF2-40B4-BE49-F238E27FC236}">
                  <a16:creationId xmlns:a16="http://schemas.microsoft.com/office/drawing/2014/main" id="{B41EEC7C-1453-5D4F-9DAB-4CB97131F8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" name="Image 20">
              <a:extLst>
                <a:ext uri="{FF2B5EF4-FFF2-40B4-BE49-F238E27FC236}">
                  <a16:creationId xmlns:a16="http://schemas.microsoft.com/office/drawing/2014/main" id="{885030D9-9904-1E45-97B1-40F457A24D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" name="Image 21">
              <a:extLst>
                <a:ext uri="{FF2B5EF4-FFF2-40B4-BE49-F238E27FC236}">
                  <a16:creationId xmlns:a16="http://schemas.microsoft.com/office/drawing/2014/main" id="{13D797C9-A32E-3747-902E-D36D30C695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" name="Image 22">
              <a:extLst>
                <a:ext uri="{FF2B5EF4-FFF2-40B4-BE49-F238E27FC236}">
                  <a16:creationId xmlns:a16="http://schemas.microsoft.com/office/drawing/2014/main" id="{3EAA8C43-C747-014D-B2AD-47355E402D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Image 23">
              <a:extLst>
                <a:ext uri="{FF2B5EF4-FFF2-40B4-BE49-F238E27FC236}">
                  <a16:creationId xmlns:a16="http://schemas.microsoft.com/office/drawing/2014/main" id="{DE73ADD6-4763-A14D-A1D3-75FEFB2AB9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" name="Image 24">
              <a:extLst>
                <a:ext uri="{FF2B5EF4-FFF2-40B4-BE49-F238E27FC236}">
                  <a16:creationId xmlns:a16="http://schemas.microsoft.com/office/drawing/2014/main" id="{7D3D1A7F-7131-F145-BDA3-434215E9B3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9" name="Image 25">
            <a:extLst>
              <a:ext uri="{FF2B5EF4-FFF2-40B4-BE49-F238E27FC236}">
                <a16:creationId xmlns:a16="http://schemas.microsoft.com/office/drawing/2014/main" id="{5CAA1B39-9479-3146-BC7A-FD353F47C7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9349" y="-42766"/>
            <a:ext cx="4063212" cy="20316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88516" y="3166388"/>
            <a:ext cx="6425463" cy="2350844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defRPr sz="4600" b="1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lnSpc>
                <a:spcPts val="5400"/>
              </a:lnSpc>
              <a:defRPr lang="en-US"/>
            </a:pP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Space Holder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Unit Heading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to go Here</a:t>
            </a:r>
            <a:r>
              <a:rPr lang="en-US" sz="44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711349" y="5864028"/>
            <a:ext cx="999426" cy="338832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5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58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Unit X:</a:t>
            </a:r>
            <a:endParaRPr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ED12E8DD-D1EF-7A49-BEB6-A8469E7972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834563" y="5864225"/>
            <a:ext cx="1727200" cy="346075"/>
          </a:xfrm>
        </p:spPr>
        <p:txBody>
          <a:bodyPr lIns="0" tIns="0" rIns="0" bIns="0">
            <a:normAutofit/>
          </a:bodyPr>
          <a:lstStyle>
            <a:lvl2pPr marL="0" indent="0" algn="l">
              <a:spcBef>
                <a:spcPts val="0"/>
              </a:spcBef>
              <a:buNone/>
              <a:defRPr sz="2000" b="0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</a:lstStyle>
          <a:p>
            <a:pPr lvl="1"/>
            <a:r>
              <a:rPr lang="en-US" dirty="0"/>
              <a:t>Session #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</a:t>
            </a:r>
            <a:r>
              <a:rPr lang="en-US" sz="800" b="1" dirty="0">
                <a:latin typeface="ArialMT" charset="77"/>
                <a:ea typeface="ArialMT" charset="77"/>
                <a:cs typeface="ArialMT" charset="77"/>
              </a:rPr>
              <a:t>BY-NC-SA</a:t>
            </a:r>
            <a:endParaRPr sz="800" b="1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8" name="Image 17">
            <a:extLst>
              <a:ext uri="{FF2B5EF4-FFF2-40B4-BE49-F238E27FC236}">
                <a16:creationId xmlns:a16="http://schemas.microsoft.com/office/drawing/2014/main" id="{1D8CD18C-111A-8747-9DB3-5C93E97C8E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3" y="1597914"/>
            <a:ext cx="10355371" cy="4505706"/>
          </a:xfrm>
        </p:spPr>
        <p:txBody>
          <a:bodyPr>
            <a:normAutofit/>
          </a:bodyPr>
          <a:lstStyle>
            <a:lvl1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CC-BY-NC-SA</a:t>
            </a:r>
            <a:endParaRPr sz="800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4" y="1597914"/>
            <a:ext cx="3346023" cy="4505706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D2C0817-A5BF-6545-A1B8-8EDD7DBDA2B7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719637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0B10BDD3-5147-D446-AB56-90BA07F5D369}"/>
              </a:ext>
            </a:extLst>
          </p:cNvPr>
          <p:cNvSpPr>
            <a:spLocks noGrp="1"/>
          </p:cNvSpPr>
          <p:nvPr>
            <p:ph idx="2"/>
          </p:nvPr>
        </p:nvSpPr>
        <p:spPr>
          <a:xfrm>
            <a:off x="8224311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4" name="Image 17">
            <a:extLst>
              <a:ext uri="{FF2B5EF4-FFF2-40B4-BE49-F238E27FC236}">
                <a16:creationId xmlns:a16="http://schemas.microsoft.com/office/drawing/2014/main" id="{C02644B1-288C-CE4B-9606-52DD57B18A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865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">
            <a:extLst>
              <a:ext uri="{FF2B5EF4-FFF2-40B4-BE49-F238E27FC236}">
                <a16:creationId xmlns:a16="http://schemas.microsoft.com/office/drawing/2014/main" id="{69D40BA8-AB8B-4842-830C-F34843C6DA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13194"/>
            <a:ext cx="11910060" cy="63162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 4">
            <a:extLst>
              <a:ext uri="{FF2B5EF4-FFF2-40B4-BE49-F238E27FC236}">
                <a16:creationId xmlns:a16="http://schemas.microsoft.com/office/drawing/2014/main" id="{7C8AB255-A56B-7D48-9F84-0938E89352F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284732" y="2624328"/>
            <a:ext cx="10643615" cy="3224117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</a:t>
            </a:r>
            <a:r>
              <a:rPr lang="en-US" sz="800" b="1" dirty="0">
                <a:latin typeface="ArialMT" charset="77"/>
                <a:ea typeface="ArialMT" charset="77"/>
                <a:cs typeface="ArialMT" charset="77"/>
              </a:rPr>
              <a:t>BY-NC-SA</a:t>
            </a:r>
            <a:endParaRPr sz="800" b="1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1175763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9724" y="3030281"/>
            <a:ext cx="4946695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2873670-3831-AF43-BF6C-7C5B63AF8C6D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776983" y="3030281"/>
            <a:ext cx="5108114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5" name="Image 17">
            <a:extLst>
              <a:ext uri="{FF2B5EF4-FFF2-40B4-BE49-F238E27FC236}">
                <a16:creationId xmlns:a16="http://schemas.microsoft.com/office/drawing/2014/main" id="{FAD19CF2-7EE5-294B-B5A2-7D060806DD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853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6027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965" y="274320"/>
            <a:ext cx="10961370" cy="114329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1597914"/>
            <a:ext cx="10961370" cy="4505706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0378" y="6309360"/>
            <a:ext cx="2849957" cy="411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98140F-E0CD-4C7C-B2BC-248C8D938E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D076669-63C5-7C44-946A-30DBBC8597FF}"/>
              </a:ext>
            </a:extLst>
          </p:cNvPr>
          <p:cNvSpPr txBox="1">
            <a:spLocks/>
          </p:cNvSpPr>
          <p:nvPr userDrawn="1"/>
        </p:nvSpPr>
        <p:spPr>
          <a:xfrm>
            <a:off x="11570335" y="6382008"/>
            <a:ext cx="415075" cy="3388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2000" b="1" i="0" kern="120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793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5982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586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04482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447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58496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172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CE8C612-8A05-2744-8C2C-F1F81D511F9C}" type="slidenum">
              <a:rPr lang="en-US" sz="1400" smtClean="0">
                <a:solidFill>
                  <a:schemeClr val="accent1"/>
                </a:solidFill>
              </a:rPr>
              <a:t>‹#›</a:t>
            </a:fld>
            <a:endParaRPr lang="en-US" sz="1400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</p:sldLayoutIdLst>
  <p:txStyles>
    <p:titleStyle>
      <a:lvl1pPr indent="0" algn="l" defTabSz="914400" rtl="0" eaLnBrk="1" latinLnBrk="0" hangingPunct="1">
        <a:spcBef>
          <a:spcPct val="0"/>
        </a:spcBef>
        <a:buNone/>
        <a:defRPr sz="4400" b="1" i="0" kern="1200">
          <a:solidFill>
            <a:srgbClr val="3E2F7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>
            <a:extLst>
              <a:ext uri="{FF2B5EF4-FFF2-40B4-BE49-F238E27FC236}">
                <a16:creationId xmlns:a16="http://schemas.microsoft.com/office/drawing/2014/main" id="{7294F169-F0B5-D443-81EF-0584D53FAF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ts val="5400"/>
              </a:lnSpc>
              <a:defRPr lang="en-US"/>
            </a:pPr>
            <a:r>
              <a:rPr lang="en-US" sz="46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Sorting Out My Career Options</a:t>
            </a:r>
            <a:r>
              <a:rPr lang="en-US" sz="46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lang="en-US" sz="4600" dirty="0"/>
          </a:p>
        </p:txBody>
      </p:sp>
      <p:sp>
        <p:nvSpPr>
          <p:cNvPr id="29" name="Subtitle 28">
            <a:extLst>
              <a:ext uri="{FF2B5EF4-FFF2-40B4-BE49-F238E27FC236}">
                <a16:creationId xmlns:a16="http://schemas.microsoft.com/office/drawing/2014/main" id="{F6E1D921-9770-9D4B-AF43-C3B2FD8B48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2: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ACBA8A2F-63FB-D14D-9535-284E90C394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Session 8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8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Sorting Out My Career Options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Dimensions of Work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Some careers work with </a:t>
            </a:r>
            <a:r>
              <a:rPr lang="en-US" sz="2000" i="1" dirty="0"/>
              <a:t>Data</a:t>
            </a:r>
            <a:r>
              <a:rPr lang="en-US" sz="20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Working with information and facts in the form of words and/or numbers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Careers that work with data include: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0" dirty="0"/>
              <a:t>Bankers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0" dirty="0"/>
              <a:t>Computer Programmers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0" dirty="0"/>
              <a:t>Advertising Agents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0" dirty="0"/>
              <a:t>Realtors</a:t>
            </a:r>
          </a:p>
          <a:p>
            <a:endParaRPr lang="en-US" dirty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8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Sorting Out My Career Options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Dimensions of Work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Some careers work with </a:t>
            </a:r>
            <a:r>
              <a:rPr lang="en-US" sz="2000" i="1" dirty="0"/>
              <a:t>Ideas</a:t>
            </a:r>
            <a:r>
              <a:rPr lang="en-US" sz="20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Applying a concept to solve a problem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Usually involves imagination and creativity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Careers that work with ideas include: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0" dirty="0"/>
              <a:t>Psychologists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0" dirty="0"/>
              <a:t>Artists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0" dirty="0"/>
              <a:t>Teachers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b="0" dirty="0"/>
          </a:p>
          <a:p>
            <a:endParaRPr lang="en-US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2565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8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Sorting Out My Career Options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Dimensions of Work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Some careers work with </a:t>
            </a:r>
            <a:r>
              <a:rPr lang="en-US" sz="2000" i="1" dirty="0"/>
              <a:t>Things</a:t>
            </a:r>
            <a:r>
              <a:rPr lang="en-US" sz="20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Using tools, materials, plants and animals to do work</a:t>
            </a:r>
          </a:p>
          <a:p>
            <a:endParaRPr lang="en-US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Careers that work with things include: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0" dirty="0"/>
              <a:t>Farmers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0" dirty="0"/>
              <a:t>Builders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0" dirty="0"/>
              <a:t>Car Technicians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0" dirty="0"/>
              <a:t>Electricians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b="0" dirty="0"/>
          </a:p>
          <a:p>
            <a:endParaRPr lang="en-US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0917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8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Sorting Out My Career Options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Dimensions of Work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Some careers work with </a:t>
            </a:r>
            <a:r>
              <a:rPr lang="en-US" sz="2000" i="1" dirty="0"/>
              <a:t>People</a:t>
            </a:r>
            <a:r>
              <a:rPr lang="en-US" sz="20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Working to serve, sell, care for or help others</a:t>
            </a:r>
          </a:p>
          <a:p>
            <a:endParaRPr lang="en-US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Careers that work with people include: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0" dirty="0"/>
              <a:t>Extension Agents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0" dirty="0"/>
              <a:t>Nurses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0" dirty="0"/>
              <a:t>Elected Officials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0" dirty="0"/>
              <a:t>Sales Associates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b="0" dirty="0"/>
          </a:p>
          <a:p>
            <a:endParaRPr lang="en-US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7833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8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Sorting Out My Career Options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Dimensions of Work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Use the diagram to identify your interests.</a:t>
            </a:r>
            <a:endParaRPr lang="en-US" sz="2000" b="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b="0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5" name="Group 10">
            <a:extLst>
              <a:ext uri="{FF2B5EF4-FFF2-40B4-BE49-F238E27FC236}">
                <a16:creationId xmlns:a16="http://schemas.microsoft.com/office/drawing/2014/main" id="{94E6F59F-201D-7542-972D-5DF74D162363}"/>
              </a:ext>
            </a:extLst>
          </p:cNvPr>
          <p:cNvGrpSpPr>
            <a:grpSpLocks/>
          </p:cNvGrpSpPr>
          <p:nvPr/>
        </p:nvGrpSpPr>
        <p:grpSpPr bwMode="auto">
          <a:xfrm>
            <a:off x="3889160" y="2060848"/>
            <a:ext cx="5006430" cy="4087368"/>
            <a:chOff x="1905000" y="2209800"/>
            <a:chExt cx="5007019" cy="4087877"/>
          </a:xfrm>
        </p:grpSpPr>
        <p:pic>
          <p:nvPicPr>
            <p:cNvPr id="6" name="Picture 7" descr="Dimesions of Work w markings.png">
              <a:extLst>
                <a:ext uri="{FF2B5EF4-FFF2-40B4-BE49-F238E27FC236}">
                  <a16:creationId xmlns:a16="http://schemas.microsoft.com/office/drawing/2014/main" id="{6163E779-3837-A142-8B78-40423E24DB4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5000" y="2209800"/>
              <a:ext cx="5007019" cy="40878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48EA97D-ECEE-6F49-802D-6F26866C29A3}"/>
                </a:ext>
              </a:extLst>
            </p:cNvPr>
            <p:cNvSpPr/>
            <p:nvPr/>
          </p:nvSpPr>
          <p:spPr>
            <a:xfrm>
              <a:off x="2667090" y="2971895"/>
              <a:ext cx="1524179" cy="10669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047072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8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Sorting Out My Career Options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Dimensions of Work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Use the diagram to evaluate career options.</a:t>
            </a:r>
            <a:endParaRPr lang="en-US" sz="2000" b="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b="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9" name="Picture 8" descr="Dimesions of Work w markings.png">
            <a:extLst>
              <a:ext uri="{FF2B5EF4-FFF2-40B4-BE49-F238E27FC236}">
                <a16:creationId xmlns:a16="http://schemas.microsoft.com/office/drawing/2014/main" id="{1A719135-49EA-DA4C-81E3-B0B5B39C80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160" y="2060848"/>
            <a:ext cx="5006975" cy="408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38247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8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Sorting Out My Career Options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 It Out!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1597914"/>
            <a:ext cx="5306735" cy="450570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Identify your interests.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Map these four careers: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Teacher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Pilot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Architect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Salesperson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Evaluate which of the options may be a good fit for you.</a:t>
            </a:r>
          </a:p>
          <a:p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b="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8" descr="Dimensions of  Work.png">
            <a:extLst>
              <a:ext uri="{FF2B5EF4-FFF2-40B4-BE49-F238E27FC236}">
                <a16:creationId xmlns:a16="http://schemas.microsoft.com/office/drawing/2014/main" id="{4A9A8320-C351-AF44-B886-3928BE1A39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39" y="1542869"/>
            <a:ext cx="5653079" cy="4615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65411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027DADD2-96FE-B547-AD90-231783FE1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Factors to Consider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6FF10DA3-4637-574B-BD9F-8231BB5E7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94" y="2982006"/>
            <a:ext cx="9816510" cy="2342935"/>
          </a:xfrm>
        </p:spPr>
        <p:txBody>
          <a:bodyPr>
            <a:noAutofit/>
          </a:bodyPr>
          <a:lstStyle/>
          <a:p>
            <a:r>
              <a:rPr lang="en-US" sz="2000" dirty="0"/>
              <a:t>What is the work environment like?</a:t>
            </a:r>
          </a:p>
          <a:p>
            <a:endParaRPr lang="en-US" sz="2000" dirty="0"/>
          </a:p>
          <a:p>
            <a:r>
              <a:rPr lang="en-US" sz="2000" dirty="0"/>
              <a:t>Where is this kind of work located?</a:t>
            </a:r>
          </a:p>
          <a:p>
            <a:endParaRPr lang="en-US" sz="2000" dirty="0"/>
          </a:p>
          <a:p>
            <a:r>
              <a:rPr lang="en-US" sz="2000" dirty="0"/>
              <a:t>What level of education will I need?</a:t>
            </a:r>
          </a:p>
          <a:p>
            <a:endParaRPr lang="en-US" sz="2000" dirty="0"/>
          </a:p>
          <a:p>
            <a:r>
              <a:rPr lang="en-US" sz="2000" dirty="0"/>
              <a:t>What will a typical day at work look like?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6" name="TextBox 16">
            <a:extLst>
              <a:ext uri="{FF2B5EF4-FFF2-40B4-BE49-F238E27FC236}">
                <a16:creationId xmlns:a16="http://schemas.microsoft.com/office/drawing/2014/main" id="{67C8AD5E-EB61-9944-A9EC-0D41BD7D5CA6}"/>
              </a:ext>
            </a:extLst>
          </p:cNvPr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8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Sorting Out My Career Options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9"/>
  <p:tag name="ARTICULATE_PROJECT_OPEN" val="0"/>
  <p:tag name="ARTICULATE_DESIGN_ID_OFFICE THEME" val="YHws3ZzH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Engag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E2F71"/>
      </a:accent1>
      <a:accent2>
        <a:srgbClr val="246895"/>
      </a:accent2>
      <a:accent3>
        <a:srgbClr val="F05A25"/>
      </a:accent3>
      <a:accent4>
        <a:srgbClr val="EFAE1A"/>
      </a:accent4>
      <a:accent5>
        <a:srgbClr val="231F20"/>
      </a:accent5>
      <a:accent6>
        <a:srgbClr val="6E6E6E"/>
      </a:accent6>
      <a:hlink>
        <a:srgbClr val="2468C1"/>
      </a:hlink>
      <a:folHlink>
        <a:srgbClr val="4D4D4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</TotalTime>
  <Words>321</Words>
  <Application>Microsoft Office PowerPoint</Application>
  <PresentationFormat>Custom</PresentationFormat>
  <Paragraphs>80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ArialMT</vt:lpstr>
      <vt:lpstr>Calibri</vt:lpstr>
      <vt:lpstr>Verdana</vt:lpstr>
      <vt:lpstr>Verdana-Bold</vt:lpstr>
      <vt:lpstr>Office Theme</vt:lpstr>
      <vt:lpstr>Sorting Out My Career Options!</vt:lpstr>
      <vt:lpstr>Dimensions of Work</vt:lpstr>
      <vt:lpstr>Dimensions of Work</vt:lpstr>
      <vt:lpstr>Dimensions of Work</vt:lpstr>
      <vt:lpstr>Dimensions of Work</vt:lpstr>
      <vt:lpstr>Dimensions of Work</vt:lpstr>
      <vt:lpstr>Dimensions of Work</vt:lpstr>
      <vt:lpstr>Try It Out!</vt:lpstr>
      <vt:lpstr>Other Factors to Consider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Donna Hoffman</dc:creator>
  <cp:lastModifiedBy>Donna Hoffman</cp:lastModifiedBy>
  <cp:revision>9</cp:revision>
  <dcterms:modified xsi:type="dcterms:W3CDTF">2022-07-06T14:46:30Z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FDA82752-3CC5-41FA-B8A0-BF73BCA2744C</vt:lpwstr>
  </property>
  <property fmtid="{D5CDD505-2E9C-101B-9397-08002B2CF9AE}" pid="3" name="ArticulatePath">
    <vt:lpwstr>EN519E~1</vt:lpwstr>
  </property>
</Properties>
</file>