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87F0B-E0CC-6C45-9E60-B886E7812A03}" v="82" dt="2021-02-18T23:05:40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/>
    <p:restoredTop sz="94694"/>
  </p:normalViewPr>
  <p:slideViewPr>
    <p:cSldViewPr>
      <p:cViewPr varScale="1">
        <p:scale>
          <a:sx n="79" d="100"/>
          <a:sy n="79" d="100"/>
        </p:scale>
        <p:origin x="106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847C46C-843B-F540-ABA5-9CE45354DC3D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Career Path Development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1943719" cy="34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6 &amp; 7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 &amp; 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Guide 2-2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Look at the Learning Expedition Guide 2-2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“Show-Me!” Expeditions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2 Milestone Project outline or first draft today?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 &amp; 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563319" cy="940945"/>
          </a:xfrm>
        </p:spPr>
        <p:txBody>
          <a:bodyPr/>
          <a:lstStyle/>
          <a:p>
            <a:r>
              <a:rPr lang="en-US" dirty="0"/>
              <a:t>Goals for the Next Two Sessions!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By the end of today,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one “Show-Me!” Expedition.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two “Test Run!” Expeditions.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2 Milestone Project outline.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105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6 &amp; 7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Career Path Development!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2" y="642005"/>
            <a:ext cx="10964338" cy="940945"/>
          </a:xfrm>
        </p:spPr>
        <p:txBody>
          <a:bodyPr>
            <a:normAutofit/>
          </a:bodyPr>
          <a:lstStyle/>
          <a:p>
            <a:r>
              <a:rPr lang="en-US" dirty="0"/>
              <a:t>Assess Milestone Project Progress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Overall, what are the big pieces you have left to do on your project?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much time do you estimate those pieces will take?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would you rate your progress towards completion (i.e., ahead, on track, somewhat behind, need to get it in gear)?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are the next two steps you need to take to work toward completion of your project? When will you take them?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14060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hKTMMLZ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242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Career Path Development!</vt:lpstr>
      <vt:lpstr>Let’s Begin</vt:lpstr>
      <vt:lpstr>Goals for the Next Two Sessions!</vt:lpstr>
      <vt:lpstr>Assess Milestone Project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2022-07-06T14:45:10Z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E1A3F867-44AA-4B22-A325-1E908C47AD6D</vt:lpwstr>
  </property>
  <property fmtid="{D5CDD505-2E9C-101B-9397-08002B2CF9AE}" pid="3" name="ArticulatePath">
    <vt:lpwstr>EN9CD4~1</vt:lpwstr>
  </property>
</Properties>
</file>