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793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7"/>
    <p:restoredTop sz="94694"/>
  </p:normalViewPr>
  <p:slideViewPr>
    <p:cSldViewPr>
      <p:cViewPr varScale="1">
        <p:scale>
          <a:sx n="79" d="100"/>
          <a:sy n="79" d="100"/>
        </p:scale>
        <p:origin x="43" y="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-BY-NC-SA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D35428-7F25-8F45-A901-EBF9DC3B612F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Career Path Development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4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7: Meeting My Career Goals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6288157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Requires 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Re-evaluate goals once they are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Focus on continuous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Achieve your dreams!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94112B7-4CA3-3A4C-A8D7-ED1AFBA93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882" y="1301363"/>
            <a:ext cx="3833429" cy="5079965"/>
          </a:xfrm>
          <a:prstGeom prst="rect">
            <a:avLst/>
          </a:prstGeom>
        </p:spPr>
      </p:pic>
      <p:pic>
        <p:nvPicPr>
          <p:cNvPr id="26" name="Picture 25" descr="A picture containing text, monitor, screenshot&#10;&#10;Description automatically generated">
            <a:extLst>
              <a:ext uri="{FF2B5EF4-FFF2-40B4-BE49-F238E27FC236}">
                <a16:creationId xmlns:a16="http://schemas.microsoft.com/office/drawing/2014/main" id="{60CA59C2-7D1A-C54D-9FC3-A9E6BED87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56" y="5550408"/>
            <a:ext cx="1424721" cy="7526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77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Exploration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Exploring My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Setting Career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Job Specific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Meeting My Career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Initial Education/Certification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Advancement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Job Searching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Advancd</a:t>
            </a:r>
            <a:r>
              <a:rPr lang="en-US" sz="2000" dirty="0"/>
              <a:t> Training/Education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24BA573D-C325-E846-A49F-95811875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2747" y="2647244"/>
            <a:ext cx="1473200" cy="711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751FB31-58A9-6B4E-8560-AAF1D7890B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5747" y="2892494"/>
            <a:ext cx="1727200" cy="520700"/>
          </a:xfrm>
          <a:prstGeom prst="rect">
            <a:avLst/>
          </a:prstGeom>
        </p:spPr>
      </p:pic>
      <p:pic>
        <p:nvPicPr>
          <p:cNvPr id="30" name="Picture 29" descr="Graphical user interface&#10;&#10;Description automatically generated">
            <a:extLst>
              <a:ext uri="{FF2B5EF4-FFF2-40B4-BE49-F238E27FC236}">
                <a16:creationId xmlns:a16="http://schemas.microsoft.com/office/drawing/2014/main" id="{035D1257-2AE3-B746-8FCE-F9315749C6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9547" y="2839294"/>
            <a:ext cx="1879600" cy="927100"/>
          </a:xfrm>
          <a:prstGeom prst="rect">
            <a:avLst/>
          </a:prstGeom>
        </p:spPr>
      </p:pic>
      <p:pic>
        <p:nvPicPr>
          <p:cNvPr id="32" name="Picture 31" descr="Graphical user interface&#10;&#10;Description automatically generated">
            <a:extLst>
              <a:ext uri="{FF2B5EF4-FFF2-40B4-BE49-F238E27FC236}">
                <a16:creationId xmlns:a16="http://schemas.microsoft.com/office/drawing/2014/main" id="{A6D113ED-D9CC-1C44-B59C-ADA5D6DBC6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2747" y="3103594"/>
            <a:ext cx="1473200" cy="698500"/>
          </a:xfrm>
          <a:prstGeom prst="rect">
            <a:avLst/>
          </a:prstGeom>
        </p:spPr>
      </p:pic>
      <p:pic>
        <p:nvPicPr>
          <p:cNvPr id="34" name="Picture 3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6CF8424-B568-9F42-8F6E-28E7A8A024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5747" y="3171044"/>
            <a:ext cx="1727200" cy="863600"/>
          </a:xfrm>
          <a:prstGeom prst="rect">
            <a:avLst/>
          </a:prstGeom>
        </p:spPr>
      </p:pic>
      <p:pic>
        <p:nvPicPr>
          <p:cNvPr id="38" name="Picture 37" descr="A picture containing text, monitor, screenshot&#10;&#10;Description automatically generated">
            <a:extLst>
              <a:ext uri="{FF2B5EF4-FFF2-40B4-BE49-F238E27FC236}">
                <a16:creationId xmlns:a16="http://schemas.microsoft.com/office/drawing/2014/main" id="{67701352-DE10-814B-A4C6-F44389C1C8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247" y="3547244"/>
            <a:ext cx="1346200" cy="711200"/>
          </a:xfrm>
          <a:prstGeom prst="rect">
            <a:avLst/>
          </a:prstGeom>
        </p:spPr>
      </p:pic>
      <p:pic>
        <p:nvPicPr>
          <p:cNvPr id="40" name="Picture 3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53A80A7C-8FBB-F847-877E-A71815DB27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4347" y="3709944"/>
            <a:ext cx="1270000" cy="6858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904CD54A-48CE-6E41-9AAB-585D8460AEF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882" y="1301363"/>
            <a:ext cx="3833429" cy="5079965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C82AC129-D95D-7E4B-AB3B-BEA0FC3A1298}"/>
              </a:ext>
            </a:extLst>
          </p:cNvPr>
          <p:cNvSpPr/>
          <p:nvPr/>
        </p:nvSpPr>
        <p:spPr>
          <a:xfrm>
            <a:off x="8321898" y="2060848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0C95DE7-3B12-F34B-BEE6-D60C3028E716}"/>
              </a:ext>
            </a:extLst>
          </p:cNvPr>
          <p:cNvSpPr/>
          <p:nvPr/>
        </p:nvSpPr>
        <p:spPr>
          <a:xfrm>
            <a:off x="10928573" y="2242308"/>
            <a:ext cx="889282" cy="448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F28A9A0-9530-3B4F-B2FF-450D355604A5}"/>
              </a:ext>
            </a:extLst>
          </p:cNvPr>
          <p:cNvSpPr/>
          <p:nvPr/>
        </p:nvSpPr>
        <p:spPr>
          <a:xfrm>
            <a:off x="8642572" y="2790948"/>
            <a:ext cx="1407517" cy="6222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38B5137-9B00-4148-AFA2-389B1C15369F}"/>
              </a:ext>
            </a:extLst>
          </p:cNvPr>
          <p:cNvSpPr/>
          <p:nvPr/>
        </p:nvSpPr>
        <p:spPr>
          <a:xfrm>
            <a:off x="8321898" y="3886874"/>
            <a:ext cx="1656184" cy="6222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19D7B8-1AFA-B549-8354-48F5BFAF9BFE}"/>
              </a:ext>
            </a:extLst>
          </p:cNvPr>
          <p:cNvSpPr/>
          <p:nvPr/>
        </p:nvSpPr>
        <p:spPr>
          <a:xfrm>
            <a:off x="10693416" y="3885019"/>
            <a:ext cx="1224136" cy="543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EBF9FD8-D9CB-4D46-AE86-8D6D8CBF5F84}"/>
              </a:ext>
            </a:extLst>
          </p:cNvPr>
          <p:cNvSpPr/>
          <p:nvPr/>
        </p:nvSpPr>
        <p:spPr>
          <a:xfrm>
            <a:off x="10338122" y="4869160"/>
            <a:ext cx="1224136" cy="543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16FA7FE-876E-C74B-85A5-E90C0CDF352C}"/>
              </a:ext>
            </a:extLst>
          </p:cNvPr>
          <p:cNvSpPr/>
          <p:nvPr/>
        </p:nvSpPr>
        <p:spPr>
          <a:xfrm>
            <a:off x="8821360" y="5661248"/>
            <a:ext cx="1012706" cy="463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Path Development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Exploring My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Setting Career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Initial Education/Certification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Job Searching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Job Specific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Advancement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Advanced Training/Education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Meeting My Career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CA39BFE-8AE8-3B48-8050-058D0DF520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882" y="1301363"/>
            <a:ext cx="3833429" cy="50799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507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Exploring My Options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Identify one or two clusters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Explore career pathways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Consider interests, lifestyle, goals and talents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FAA0BBC-96B5-204B-9F49-93880F7BA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882" y="1301363"/>
            <a:ext cx="3833429" cy="507996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F3F4416-45D6-CA40-A92A-E85D931459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882" y="1920240"/>
            <a:ext cx="1819879" cy="5486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34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Setting Career Goals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Establish initial career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These will be updated many times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now, these may be general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60D0EB0-0A31-C84F-B431-CF24C6C0E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882" y="1301363"/>
            <a:ext cx="3833429" cy="5079965"/>
          </a:xfrm>
          <a:prstGeom prst="rect">
            <a:avLst/>
          </a:prstGeom>
        </p:spPr>
      </p:pic>
      <p:pic>
        <p:nvPicPr>
          <p:cNvPr id="52" name="Picture 51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8237755-74BD-A24D-8D7E-4BC9020EA5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896" y="2093976"/>
            <a:ext cx="1354667" cy="7315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23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3" y="188640"/>
            <a:ext cx="10355372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Step 3: Initial Education/Certification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4" y="1597914"/>
            <a:ext cx="5881696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Learn about the education required for dream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Education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High School Diploma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Two-year Degree/Certificate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Four-year Degree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Advanced Degree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Learn about certification required in career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9003434-A04E-074F-A743-710459FCCA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882" y="1301363"/>
            <a:ext cx="3833429" cy="5079965"/>
          </a:xfrm>
          <a:prstGeom prst="rect">
            <a:avLst/>
          </a:prstGeom>
        </p:spPr>
      </p:pic>
      <p:pic>
        <p:nvPicPr>
          <p:cNvPr id="47" name="Picture 46" descr="Graphical user interface&#10;&#10;Description automatically generated">
            <a:extLst>
              <a:ext uri="{FF2B5EF4-FFF2-40B4-BE49-F238E27FC236}">
                <a16:creationId xmlns:a16="http://schemas.microsoft.com/office/drawing/2014/main" id="{2CE1E7DC-17D9-6043-A468-E0E60AB9AE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99" y="2633472"/>
            <a:ext cx="1965084" cy="9692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996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Job Searching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6288157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Entry level positions are a place to begin in your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Job searching involves: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Completing an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Sending a resume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Interviewing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Choosing a job from the offers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Start exploring careers with after-school 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0EAD5AA-EB4C-8144-AD7F-98A82E3E8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882" y="1301363"/>
            <a:ext cx="3833429" cy="5079965"/>
          </a:xfrm>
          <a:prstGeom prst="rect">
            <a:avLst/>
          </a:prstGeom>
        </p:spPr>
      </p:pic>
      <p:pic>
        <p:nvPicPr>
          <p:cNvPr id="47" name="Picture 46" descr="Graphical user interface&#10;&#10;Description automatically generated">
            <a:extLst>
              <a:ext uri="{FF2B5EF4-FFF2-40B4-BE49-F238E27FC236}">
                <a16:creationId xmlns:a16="http://schemas.microsoft.com/office/drawing/2014/main" id="{DA80F29B-FF87-194C-B44C-184D9228E4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36" y="3785616"/>
            <a:ext cx="1542844" cy="7315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972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3" y="188640"/>
            <a:ext cx="10355372" cy="940945"/>
          </a:xfrm>
        </p:spPr>
        <p:txBody>
          <a:bodyPr>
            <a:noAutofit/>
          </a:bodyPr>
          <a:lstStyle/>
          <a:p>
            <a:r>
              <a:rPr lang="en-US" sz="3200" dirty="0"/>
              <a:t>Step 5: Take Advantage of Job Specific Training and Advancement Opportunities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6458947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This happens after you are hired for a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this you will learn about the tasks and tools the group uses to do your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Take advantage of opportunities to take on more responsibility or new jobs in the same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15E54A7-4633-5C4D-AA55-61B8C135EE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882" y="1301363"/>
            <a:ext cx="3833429" cy="5079965"/>
          </a:xfrm>
          <a:prstGeom prst="rect">
            <a:avLst/>
          </a:prstGeom>
        </p:spPr>
      </p:pic>
      <p:pic>
        <p:nvPicPr>
          <p:cNvPr id="47" name="Picture 4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17DA954-CAE6-7E4E-8F85-7B9D91014C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744" y="3813048"/>
            <a:ext cx="1810512" cy="9052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702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3" y="188640"/>
            <a:ext cx="10355372" cy="940945"/>
          </a:xfrm>
        </p:spPr>
        <p:txBody>
          <a:bodyPr>
            <a:noAutofit/>
          </a:bodyPr>
          <a:lstStyle/>
          <a:p>
            <a:r>
              <a:rPr lang="en-US" sz="3600" dirty="0"/>
              <a:t>Step 6: Complete Advanced or Continuing Training/Education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7270828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Set goals for advanced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Advancement may also mean that you learn something new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You may get an advanced degree in many 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Continuing education keeps a license or certificate current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22D4C4B-4083-0B4A-9534-63BD60C78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882" y="1301363"/>
            <a:ext cx="3833429" cy="5079965"/>
          </a:xfrm>
          <a:prstGeom prst="rect">
            <a:avLst/>
          </a:prstGeom>
        </p:spPr>
      </p:pic>
      <p:pic>
        <p:nvPicPr>
          <p:cNvPr id="26" name="Picture 25" descr="Graphical user interface&#10;&#10;Description automatically generated">
            <a:extLst>
              <a:ext uri="{FF2B5EF4-FFF2-40B4-BE49-F238E27FC236}">
                <a16:creationId xmlns:a16="http://schemas.microsoft.com/office/drawing/2014/main" id="{160AA183-E0BC-5043-B792-4176C49800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120" y="4791456"/>
            <a:ext cx="1553173" cy="7498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534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  <p:tag name="ARTICULATE_DESIGN_ID_OFFICE THEME" val="4yGj0Ar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389</Words>
  <Application>Microsoft Office PowerPoint</Application>
  <PresentationFormat>Custom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ArialMT</vt:lpstr>
      <vt:lpstr>Verdana</vt:lpstr>
      <vt:lpstr>Verdana-Bold</vt:lpstr>
      <vt:lpstr>Office Theme</vt:lpstr>
      <vt:lpstr>Career Path Development!</vt:lpstr>
      <vt:lpstr>Career Exploration</vt:lpstr>
      <vt:lpstr>Career Path Development</vt:lpstr>
      <vt:lpstr>Step 1: Exploring My Options</vt:lpstr>
      <vt:lpstr>Step 2: Setting Career Goals</vt:lpstr>
      <vt:lpstr>Step 3: Initial Education/Certification</vt:lpstr>
      <vt:lpstr>Step 4: Job Searching</vt:lpstr>
      <vt:lpstr>Step 5: Take Advantage of Job Specific Training and Advancement Opportunities</vt:lpstr>
      <vt:lpstr>Step 6: Complete Advanced or Continuing Training/Education</vt:lpstr>
      <vt:lpstr>Step 7: Meeting My Career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18</cp:revision>
  <dcterms:modified xsi:type="dcterms:W3CDTF">2022-07-06T14:42:51Z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DCAD3C9A-7754-4D24-9140-4AAE54437E89</vt:lpwstr>
  </property>
  <property fmtid="{D5CDD505-2E9C-101B-9397-08002B2CF9AE}" pid="3" name="ArticulatePath">
    <vt:lpwstr>ENGAGE~2</vt:lpwstr>
  </property>
</Properties>
</file>