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793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1" d="100"/>
          <a:sy n="81" d="100"/>
        </p:scale>
        <p:origin x="77" y="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5.png"/><Relationship Id="rId7" Type="http://schemas.openxmlformats.org/officeDocument/2006/relationships/image" Target="../media/image1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10" Type="http://schemas.openxmlformats.org/officeDocument/2006/relationships/image" Target="../media/image14.png"/><Relationship Id="rId4" Type="http://schemas.openxmlformats.org/officeDocument/2006/relationships/image" Target="../media/image16.png"/><Relationship Id="rId9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D742977-F160-E34A-99DA-4AA2CD2361E0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My Career Options: 16 Career Clusters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2: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3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5306735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My Career Options: 16 Career Clusters!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Begin!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11139383" cy="4505706"/>
          </a:xfrm>
        </p:spPr>
        <p:txBody>
          <a:bodyPr/>
          <a:lstStyle/>
          <a:p>
            <a:r>
              <a:rPr lang="en-US" sz="2000" dirty="0"/>
              <a:t>Locate the following: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Learning Expedition Guide 2-1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Milestone Project Description: Unit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“Get Started!” Learning Expedition completed as homework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Look at the Learning Expedition Guide 2-1 and answer the following: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Which “Show-Me!” Expedition will I complete today?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What is one thing I can do to make progress on my Unit 2 Milestone Project today?</a:t>
            </a:r>
          </a:p>
          <a:p>
            <a:endParaRPr lang="en-US" sz="2000" dirty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5306735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My Career Options: 16 Career Clusters!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Today!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11139383" cy="4505706"/>
          </a:xfrm>
        </p:spPr>
        <p:txBody>
          <a:bodyPr>
            <a:normAutofit/>
          </a:bodyPr>
          <a:lstStyle/>
          <a:p>
            <a:r>
              <a:rPr lang="en-US" sz="2000" dirty="0"/>
              <a:t>By the end of today I will…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complete a “Show-Me!” Expedition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complete a “Test Run!” Expedition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make progress on my Unit 2 Milestone Project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1890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027DADD2-96FE-B547-AD90-231783FE1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Heads or Tails?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6FF10DA3-4637-574B-BD9F-8231BB5E7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3146" y="3462631"/>
            <a:ext cx="9721080" cy="2342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Heads: Of the all the clusters, which two could you most easily describe to others?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Tails: Which clusters have you never considered?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6" name="TextBox 16">
            <a:extLst>
              <a:ext uri="{FF2B5EF4-FFF2-40B4-BE49-F238E27FC236}">
                <a16:creationId xmlns:a16="http://schemas.microsoft.com/office/drawing/2014/main" id="{F104E487-10C0-E14A-9C64-C3D6DE7F8DA2}"/>
              </a:ext>
            </a:extLst>
          </p:cNvPr>
          <p:cNvSpPr txBox="1"/>
          <p:nvPr/>
        </p:nvSpPr>
        <p:spPr>
          <a:xfrm>
            <a:off x="1214963" y="6134099"/>
            <a:ext cx="5306735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My Career Options: 16 Career Clusters!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  <p:tag name="ARTICULATE_DESIGN_ID_OFFICE THEME" val="iB8fYRF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185</Words>
  <Application>Microsoft Office PowerPoint</Application>
  <PresentationFormat>Custom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ArialMT</vt:lpstr>
      <vt:lpstr>Verdana</vt:lpstr>
      <vt:lpstr>Verdana-Bold</vt:lpstr>
      <vt:lpstr>Office Theme</vt:lpstr>
      <vt:lpstr>My Career Options: 16 Career Clusters!</vt:lpstr>
      <vt:lpstr>Let’s Begin!</vt:lpstr>
      <vt:lpstr>Goals for Today!</vt:lpstr>
      <vt:lpstr>Heads or Tails?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10</cp:revision>
  <dcterms:modified xsi:type="dcterms:W3CDTF">2022-07-06T14:41:14Z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3F8E796A-2FF3-4E9F-95BC-0417A85D23F1</vt:lpwstr>
  </property>
  <property fmtid="{D5CDD505-2E9C-101B-9397-08002B2CF9AE}" pid="3" name="ArticulatePath">
    <vt:lpwstr>ENGAGE~3</vt:lpwstr>
  </property>
</Properties>
</file>