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793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13"/>
    </inkml:context>
    <inkml:brush xml:id="br0">
      <inkml:brushProperty name="width" value="0.15875" units="cm"/>
      <inkml:brushProperty name="height" value="0.15875" units="cm"/>
      <inkml:brushProperty name="color" value="#82ACD0"/>
      <inkml:brushProperty name="fitToCurve" value="1"/>
    </inkml:brush>
  </inkml:definitions>
  <inkml:trace contextRef="#ctx0" brushRef="#br0">1833 1011 2,'39'40'154,"-39"-40"-90,0 0 6,0-40-20,0 40-12,0 0-20,0 0-4,0 0 8,0 0-6,0 0 10,0 0-4,0 0 2,0 0-4,0 0-6,0 0 4,0 0-2,0 0 8,0 0-10,0 0-18,0 0 4,-39 0 6,39-43-8,0 43 12,-43-39-4,43 39-4,-40 0-2,40-40 4,0 40 2,-39 0-8,39 0 8,-40 0-12,-3 0 0,3 0 4,1-39 2,39 39-4,-40 0 10,-3 0-10,3 0 4,1 0 0,0 0-4,39 0 2,-44 39 2,44-39 0,-39 0-6,39 0 6,-40 0-4,40 0 4,0 0-6,0 40-4,0-40 0,0 0 6,0 0 2,-42 39-4,42-39 4,0 43-2,0-43 4,42 40-4,-42-1 4,0-39-2,40 39 2,-40-39-4,0 0-2,0 0 4,39 0 8,-39 0 0,0 0 6,0 0 0,0 0 4,0 0-10,0 0-4,0 0-6,-39 0 4,39 0 0,0-39-2,-40 39 2,40 0 4,-42-39-4,2 39-4,40-40 6,-39 40 0,-1 0 4,-3 0-10,3 0 0,1 0 0,0 0 4,-5 0-4,5 0-6,-1 40 4,-43-40 8,44 39-8,-1 0 6,1 5-2,-5-5-4,44 0 0,-39 1 0,39 3 6,0-3-4,0-40 6,0 39-8,39 0-8,-39-39-12,0 0 6,44 0 16,-5 44-2,-39-44 6,40 0 2,-1 0 6,-39-44 2,0 44-4,0 0 4,0-39-4,0 39 0,0 0-2,-39 0 14,39 0-16,-40 0-2,1 0-4,-5 0 4,5 39-8,0-39 10,-1 44-4,-3-5 4,3 0-8,1 5 6,-1 34 0,-3-38 2,3 43-8,1-44 4,39 0-4,0 5 6,0-5-8,39-39-4,-39 0 8,40 0 2,-40 0 2,0 0 6,43 0-4,-43 0 2,40 0 8,-40 0-8,0-39 2,0 39-2,0 0 2,-40 0-6,40 0-4,0 0-2,-43 0 2,3 39 6,40 0-2,-39 1 0,-1 3 0,-3-4-6,4 1-2,39-1 8,0 5-2,0-5 10,0 44-12,0-44 4,0 0-2,39 1 0,-39-1 2,43-39 2,-3 43-2,-1-43-6,-39 40 8,40-40 2,-40 0 2,0 0-2,0-40 4,0 40-2,0-43 4,0 43-2,0 0-2,0 0-12,0 0 0,-40 0-6,40 43 14,0-3-6,-39-1-2,39 44-2,-40-44 2,40 44 6,0-44-4,0 40 4,0 4 2,0-4-6,0 3 2,0-3 2,40 4-2,-40-44-2,39 44 2,1-44 4,-40 1-8,83-1 12,-44 4-12,44-43 10,-43 0 0,38 0 4,-34-43 8,35 4-16,-40-40 2,5-4 6,-5 4 4,1 36-6,-40 4-4,0-1-10,0 40-10,0 0-10,0 40 10,0-40 16,39 0 2,-39 39-4,44 4 8,-5-3-8,0-1 4,1 4 4,43 36-4,-44-39-4,43-1 8,41 4 0,-5-3-2,-35-40 6,79 0-6,-40-40-2,-4-42 10,-35 42-4,-4-39 6,4-3-8,-83-1 8,40 44-8,-40-40 0,0-4 0,0 44-6,0-1 0,0-3-12,0 43 0,0 0-14,0 0 12,0 0 14,0 0 0,39 0 4,4 43-2,-3-3-2,-1-1 2,1 1 2,43-40 0,-44 43-2,44-4 6,-4-39-2,4-39-2,-4-4-2,43 3 6,-39-39-8,-4-3 12,4 3 6,-44-43 8,-39 39-16,0 4 6,0 36 2,0 4-16,-39 39 0,39-40-16,0 40-12,0 0-8,39 0 10,-39 40 26,0-40-2,0 0 4,40 39-4,-1 4 2,-39-3 2,83-40-4,-43 39 6,43 5 2,-5-44-6,4-44 10,-3 44-10,44-79 14,-84 36-16,44-36 4,-43 1 8,-1-5 0,-39 0 4,0 4 0,0-3-6,0 42-4,-39 1 0,39 0-6,0 39-12,-40 0-20,40 0-12,0 0 42,0 0 2,40 39 4,-40-39-2,39 39 0,4 1-6,-3 3 6,-1-43-2,1 39 10,43-39-4,-4-39 4,-36-4 4,36 3-8,4-38-2,-44-5 6,1-39 2,-1 43-6,-39-43 8,0 39 2,-39 5-8,-1-5 6,1 4-4,-5-4-6,5 83 4,0-39-12,39 39-20,0 0-16,0 0 6,0 0 44,0 39-12,0-39 2,0 44-10,0-44 10,39 39 0,0-39 8,5 0-2,-44 0 10,39 0 4,1-39-2,-1 39-4,1-83 2,3 4 0,-43 36 8,0-36-22,-43-3 8,3 3-4,1-4 6,-1 4-6,1 36-6,-5-36 0,5 79-4,0-39 4,-1 39-22,-3 0 6,43 0-6,0 0 26,-40 39-2,40 1 0,-39-1 0,-1-39-6,40 43 6,0-43 4,0 0 12,0 0-6,0 0-6,40-43-12,-40 4 14,0-1-6,-40-42 2,-3 42 0,3-39-2,-39-3 6,-3 42 8,-1 1-20,4-4 12,-4 3-12,43 40-2,-39 0 2,36 0 2,-35 40-4,39 3 6,-5-4 0,-35 1 2,40-1-2,-5 44 2,5-44 2,-40 1-8,79 3 2,-43-4-2,43-39 10,0 0 2,0 0 6,0 0 10,0 0-24,0-39-4,0-4-2,-40 43-2,1-40 2,-44 40-6,4 0 16,-4 0-6,-36 0 0,37 40 4,-1 3-10,4 36 4,39-40 4,-3 44-4,3-1 6,1-3-10,39 4 8,-40-4-4,40 3-8,0-3 2,40-40 2,-40 5 4,39-44 4,-39 0 24,0 0 24,0 0-48,0-44 10,0 5-6,-39 0 12,39-1 2,-40-3-8,-3 4-6,-36-1-12,40 40-2,-44 0 4,43 40 0,-43-1 8,4 44-2,40-5-12,-4 5-6,3-4 16,40-36-36,40-3 0,3-1-86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27"/>
    </inkml:context>
    <inkml:brush xml:id="br0">
      <inkml:brushProperty name="width" value="0.15875" units="cm"/>
      <inkml:brushProperty name="height" value="0.15875" units="cm"/>
      <inkml:brushProperty name="color" value="#82ACD0"/>
      <inkml:brushProperty name="fitToCurve" value="1"/>
    </inkml:brush>
  </inkml:definitions>
  <inkml:trace contextRef="#ctx0" brushRef="#br0">1563 323 76,'-38'-35'86,"38"35"-30,-35 0 2,35-36-20,0 36-10,-36 0-8,36 0-10,0 0 10,-35 0 2,35 0 4,0 0-2,0-35 2,-39 35 2,39 0-22,-36 0 2,36 0-2,-35 0 2,35 0-4,-36-40 6,-3 40-6,4 0 8,35 0-4,-36 0 2,-3 0-6,4 0-2,0 0 10,35 0-8,-36 0 4,36 0-10,-39 0 4,39 0-8,0 0-12,0 0 6,0 0 8,0 0 6,-35 40-8,35-40 4,0 35-6,0-35-2,0 0 0,0 0 2,35 0-2,-35 0 6,0 0 4,0 0 8,0 0 0,0 0-2,0 0 8,0 0-2,0 0 10,0 0-2,0 0-6,-35 0-18,35 0 2,-36-35 14,36 35-14,-35 0-4,-40 0 6,40 35 2,-40-35 2,4 0 0,-3 36-4,39-36 2,-1 35-8,1-35-2,-4 40 0,3-5-6,1 1 10,35 0-2,0 3 6,0-4 0,0 1-16,0 0 16,35 3-6,-35-5 2,36 2 2,3-36 6,-4 0-4,-35 36 4,36-36 0,-1-36 4,-35 36-2,39 0-4,-39-36 0,0 36 2,0 0 8,0-34-2,0 34-2,0 0-4,0 0 2,-39-39-2,4 39-2,35 0-2,-36 0-4,1 0 0,35 0-6,-39 0 8,3 0-8,1 39 8,35-39-12,0 0 10,-36 34 4,36 2-6,0-36 8,0 36-6,0 3 2,-39-3 4,39-1 0,0 4 0,0-3-8,0 0-2,39-36-2,-39 35 6,36-35 0,-36 0 2,0 0 4,0 0 4,0 0-4,0 0 4,0 0-2,0 0 2,0-35-2,0 35-10,-36 0 6,36 35 0,-39-35 2,4 36-8,-1 3 6,1-3 6,35 39-6,-39-4-6,3-36 10,36 40-8,-35-3 0,35 38 2,-35-35-8,35-40 6,0 37-4,35 3-2,-35-40 8,35 40-6,1-39 6,3-36 0,-4 34 10,1-34-4,-1 0-4,4 0 2,32 0-2,-35-34 4,-36-2 0,39 0 6,-39-3 0,0 39-2,0 0 0,0 0-6,0 0-4,0 0-8,0 39 0,0-39 8,0 36 2,-39-36-4,39 36-2,-36 34 6,36-31 0,0-3-4,0-1 6,36 40-4,-36-4-4,0-31 0,39 31 8,-4 4-6,1-40 0,-1 1 4,4-36 6,32 36 4,3-36-14,-3-36 4,4 0-4,-4 1 6,3-4-2,-74 39 0,36-36 6,-36 0-8,0 1 6,0 35 0,0-40-4,0 40-8,0 0-6,0 0 0,0 40 16,0-40-4,0 35 2,0-35 0,35 36 0,0 0-2,-35 3 2,39-4 0,-3 1 0,-1 0 0,40 3 0,-40-39 6,75 35-6,-39-35 2,3 0 2,-4-35-2,40-4-2,-35-33 0,-4-2 2,3 2 4,-74-3-6,36 4 2,-36 36 0,-36-40 8,36 39 0,0-3-12,0 3-2,-39 36-10,39 0 0,0 0 16,39 36-2,-39-36-4,36 39-2,-36-3 8,35-1-2,1-35 0,3 40-2,-4-5 2,36 1 4,-32-36-4,32 0 6,3 0-6,-3-36 2,4 1-2,-4-5-2,-32 5 2,-4-40-2,0 5 4,1-2 10,-36-2-8,-36-1 4,36 39 10,-35-35-8,35 32-8,0 3 2,0 36-12,0 0 0,0 0-8,0 0-2,0 0-2,0 0 4,0 0 16,0 0 6,0 0-8,0 36 2,35-36 2,-35 39-2,36-39 10,-36 0-10,39 0 6,-4-39 8,-35 39-10,36-72 4,-1 37-6,-35-40 0,39 4 10,-39-4-8,0-36 0,-39 40 4,39-4 16,-35 4-8,35 35 0,-36-3-8,36 4-12,0 35-16,0 0-6,-35 0-2,35 0 12,0 0 20,0 35 0,0-35-2,0 39-12,0-3-4,0-36 4,35 36 8,-35-36 0,0 0 4,36 0 0,-36 0 16,0-36-14,35 0 0,4-3-2,-3-32 2,-1-4 0,-35 5 2,0-5-2,0 4 6,-35-4-6,-1 4 12,-3 31-6,4-31-4,-1 71-8,-38-35 2,38-5 10,-34 5-14,31 35 2,3 0 2,1 0 0,-1-36-2,-3 36-6,4 0-4,-1 36 4,36-36 4,0 0-2,0 0-6,0 0 6,0 0-2,0 0 8,0 35-6,0-35 6,0 0-4,0 0 6,0 0-2,0 0 12,0 0 8,0-35 2,0 35-6,0 0-18,0 0 6,-39-36-4,39 36 8,-35-39-10,-1 3 4,1 36-8,-40-35-2,40 35 6,-39 35-4,38-35 0,-35 75 4,-3-39-6,38-1 2,1 40 6,-4-39-8,3-1 4,36 5-4,0-5-4,0 1 4,0-36 0,0 0 4,36 0 16,-36 0-4,39-36 2,-39 36 2,0-35-10,0-5 2,0 5-4,0 35 2,0-36-4,0 36 4,-39 0-12,39 0 2,0 0-6,0 0-4,0 0 6,0 0 4,0 0-4,0 0-40,0 0-12,0 0 24,0 0-108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28"/>
    </inkml:context>
    <inkml:brush xml:id="br0">
      <inkml:brushProperty name="width" value="0.15875" units="cm"/>
      <inkml:brushProperty name="height" value="0.15875" units="cm"/>
      <inkml:brushProperty name="color" value="#1F497D"/>
      <inkml:brushProperty name="fitToCurve" value="1"/>
    </inkml:brush>
  </inkml:definitions>
  <inkml:trace contextRef="#ctx0" brushRef="#br0">94 662 48,'0'0'38,"0"0"-6,0 0 4,0 0-12,0 0 4,0 0-10,0 0-8,0 0 8,0 0-6,0 0 8,0 0-4,0 0 0,0 0 8,0 0-10,0 0-4,0 0-8,0 0-2,0 0-4,0 0 6,0 0-10,0 0 4,0 0 6,0 0-10,0 0 2,0 0-8,0 0 16,0 0 0,0 0 8,31 34 0,-31-34 4,0 31-8,0-31-6,0 30 8,30-30-8,-30 31 0,0-31 0,0 34 0,34-34 2,-34 31 6,0-31-12,0 30 4,0-30 0,0 34 0,0-34 6,0 0-4,0 31 0,0-31 4,0 30-6,0-30 0,0 0-6,0 31 6,0-31 0,0 0 2,0 31-2,0-31-2,0 0 2,0 34 4,0-34-4,0 0 2,0 30 0,0-30 2,0 31 0,0 3-8,0-34 0,0 30 0,0-30 6,0 0 2,0 0-2,-34 0-2,34 31 4,0-31 2,-30 31 0,30-31-4,-31 0-2,-2 0 4,33 0-8,-31 34 8,31-34-8,0 0 2,0 0 0,0 0 2,-30 0 0,30 0 0,0 0 0,0 0 0,0 0 0,0-34 2,0 34-6,0 0-4,0 0 0,0 0 2,0 0-20,0 0-18,0 0-40,0 0-32</inkml:trace>
  <inkml:trace contextRef="#ctx0" brushRef="#br0" timeOffset="1">30 822 26,'0'0'80,"0"0"-30,0 0-18,0 0-8,0 0-16,0 0 2,0 0 8,0-34 14,0 34-12,0 0-10,0 0-6,0 0-2,0-31-2,0 31 4,31 0 6,-31 0 2,33-30 4,-33 30-12,31-31-2,-31 31-8,30-34 4,-30 34 2,34-30 0,-34 30 0,31 0 0,-31-31 2,30 31-2,-30 0-6,0 0 8,0 0-6,0 0 2,0 0-2,0 0 4,0 0 0,0 0 10,0 0-12,31 0 6,-31 0-4,0-31 2,0 31-4,0 0 4,0 0-4,0 0 4,0 0-2,0 0 0,0 0 0,0 0-4,0 0 2,0-34-6,0 34-2,0 0-26,33 0-34,-33 0-72</inkml:trace>
  <inkml:trace contextRef="#ctx0" brushRef="#br0" timeOffset="2">532 662 40,'-31'0'28,"31"34"-12,0-34 8,0 0-14,0 31 6,-31-31 2,31 0-6,0 0 6,0 30-10,-30-30-2,30 31-4,0-31 10,0 34-8,0-34-4,0 31 14,0-1-2,0-30 2,0 34-10,30-34 2,-30 0-6,0 31 6,0-31-6,31 0 0,-31 0 0,0 30-2,0-30 10,31 0-10,-31 0 4,0 0-4,33 0 4,-2 31-10,-31-31 6,30 0-8,1 0-4,-31 0 14,34 0 4,-34 0-2,30-31 4,-30 31 6,0-30-4,0 30 0,31-31-4,-31 31 2,0 0 0,0-34-6,0 4 2,0 30 4,0-31-6,0 31 0,0-34 4,0 34 4,-31-31-8,31 31-2,-30 0 2,30-30 2,0 30-10,-34 0 8,34 0 4,0 0-4,-31 0-8,31 0 10,0 0-10,0 0 8,0 0-8,0 0 8,0 0-2,-30 0-14,30 30-6,0-30-16,0 0-12,0 0 32,0 0-10,0 0-4,0 0-22</inkml:trace>
  <inkml:trace contextRef="#ctx0" brushRef="#br0" timeOffset="3">752 285 96,'0'-31'110,"0"31"-38,0 0-24,0 0-22,0 0-10,0 0-12,0 0 0,0 0 0,0 0 6,0 0-4,0 0 4,0 0-6,0 0 0,0 0-10,0 0 6,0 0-2,0 0 4,0 0 4,0 31-12,0-31 6,0 0 2,0 30 10,0-30-2,30 34-2,-30-3-8,31 0 2,-31 2-2,33-2-2,-33 0 4,31-1-4,-31 4 8,0-34-8,31 31 4,-31 0-2,0-31-2,0 30 4,33-30-2,-33 34-2,0-3 4,0-31 0,0 30 0,0-30-4,0 0 4,0 0-4,0 0 4,0 0-2,31 31 0,-31-31-4,0 0 6,0 0-2,0 0 0,0 0 0,0 34 2,0-34-2,0 0 0,0 0-2,0 0 10,0 0 6,0 0 10,0 0 8,0 0 4,0 0-12,0 0-30,0-34 4,0 3 6,0 1-10,-31-1 6,31-3-4,-33 4 4,33 30-2,0-31-2,0 31-2,0 0 6,0 0-6,0-31 6,0 31-2,0-34 0,0 34 2,0 0-4,0-30 0,33 30 2,-33-31-6,0 31 0,31 0 0,-31-31 4,0 31-2,30 0 4,-30 0-8,0 0 0,0 0-4,0-33 4,0 33-2,31 0 10,-31 0-8,0 0 2,34 0-4,-34 0 2,30 0 12,-30 0-4,31 33 4,-31-33-2,30 0 0,-30 0-6,34 31 6,-34-31 0,0 0 0,0 31 0,0-31 0,0 30 2,0-30-4,0 34 6,0-3-4,0 0 8,-34-31-12,34 30 8,0 4-2,-30-34 0,30 31-2,-31-1-8,31-30 8,0 31 8,0-31 2,0 0 10,0 0 0,-30 0-20,30 0 0,0-31-8,0 31 6,0 0-6,0 0-24,-34 0-10,34 0-34,0 0-14,0 0 16,0 0-30</inkml:trace>
  <inkml:trace contextRef="#ctx0" brushRef="#br0" timeOffset="4">1348 128 12,'-31'0'16,"31"31"-2,-30-31-6,30 34 6,0-34-4,0 30-10,0-30 6,-34 31 10,34-31-16,0 31 2,0-31 2,0 0 8,0 0 6,0 0-8,0 0 2,0 0-14,0 0 22,34 0-10,-34 30-4,0-30 0,30 0-2,-30 0-4,31 0 12,-1 0-10,-30 0 14,0 34-8,34-34-2,-34 31-6,31-31-2,-31 31 6,0-31-4,0 0 0,0 0 4,30 0 0,-30 0-2,31 0 2,-31 0-2,0 0 4,0 33-6,33-33 2,-33 0 0,0 0 2,31 0-4,-31 31 2,31-31-2,-31 0 2,0 31-2,0-31 18,0 30 10,0-30-8,0 34-6,0-3 0,-31-31-2,31 31 12,-31-1 8,31-30 4,-33 34-16,33-34-4,-31 0-12,31 0 2,-30 0-8,-1 0 4,31 0-6,-34 0-2,34 0-12,0 0-18,0 0-16,0 0 2,0 0 10,0 0-2,0-34-38</inkml:trace>
  <inkml:trace contextRef="#ctx0" brushRef="#br0" timeOffset="5">1287 254 62,'0'-31'32,"0"31"-8,0 0-2,0 0-10,0 0 0,0 0 14,0 0-8,0 0-10,0 0 4,0 0-4,0 0 2,0 0 8,0 0 4,0 0 18,0 0-16,0 0-12,0 0-2,0 0-2,0 0 0,0 0-4,0-30 4,0 30-4,0 0-2,-34-34 10,34 34-2,0 0-8,0 0 2,0 0-4,0 0-2,0 0 2,0-31-8,0 31 8,0 0-4,0 0 4,0-30 0,34 30 2,-34 0-4,0 0 2,0-34 0,0 34-2,0 0-2,0 0-2,0 0 4,0 0 2,0 0 0,0-31 2,30 31-4,-30 0 2,0 0-2,31 0-2,-31 0-2,0 0-4,0-31 6,0 31 6,0 0-4,30 0 4,-30 0-6,0 0 4,0 0 0,0 0-8,0 0 8,0 0-2,0 0-2,34 0-4,-34 0 6,0 0-4,0 0 2,0 0 6,0 0-6,0 31 2,31-31 4,-31 0-2,0 0 4,0 0-6,0 0 2,30 0 0,-30 0 0,0 0 2,0 0-6,0 0 2,0 0 6,0 0-2,0 0 0,0 0 4,0 0-2,0 0-4,0 0 0,0 0 0,0 0-6,0 0 8,0 0-4,0 0 6,0 0 2,0 0 10,0 0 2,0 0-12,0 0-10,0 0-18,0 0-60,0-31-100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34"/>
    </inkml:context>
    <inkml:brush xml:id="br0">
      <inkml:brushProperty name="width" value="0.15875" units="cm"/>
      <inkml:brushProperty name="height" value="0.15875" units="cm"/>
      <inkml:brushProperty name="color" value="#1F497D"/>
      <inkml:brushProperty name="fitToCurve" value="1"/>
    </inkml:brush>
  </inkml:definitions>
  <inkml:trace contextRef="#ctx0" brushRef="#br0">141 534 124,'0'0'36,"0"0"-26,0 0-20,0 0 8,0 0 4,0 0 14,0 0 6,0 0 6,0 0-6,0 0 0,0 0-8,0 31 0,0-31-6,31 31-4,-31-31 16,0 0 0,0 34-6,34-34 0,-34 30-4,0 1 2,31 0-12,-31 3 4,0-34 0,0 31-4,31-1 0,-31 1 2,0 3-2,0-3 4,31-1-4,-31 1-4,0 3 4,0-34 0,0 31 0,0-31 0,34 30 0,-34-30 4,0 0-4,0 0-4,0 0 12,0 0-2,0 0 4,0 0-2,0 0-8,0 0-2,0 0-2,0 0-4,0 0 8,0 0 0,0 0-4,0 34 8,0-34-4,0 0 4,0 0 6,0 0-2,0 0 6,0 0-22,0-34-30,0 34-84,0-30-142</inkml:trace>
  <inkml:trace contextRef="#ctx0" brushRef="#br0" timeOffset="1">15 722 122,'-31'0'86,"31"-31"-26,0 31-28,0 0-16,0 0-12,0 0 0,0 0-2,0 0 10,0 0-4,0 0 18,31 0-8,-31-31-4,0 31 0,31 0-12,-31-30 6,34 30-12,-34 0 10,0-34 0,30 34-2,-30-31 4,31 31-4,0-31 2,3 1 4,-3-4 2,0 34-8,-31-31 0,0 31-2,31 0-2,-31 0-6,0 0 4,34 0 4,-34 0-6,0 0 2,30 0 4,-30 0-2,0 0 0,0 0 0,0 0 0,0 0 2,0 0 0,0 0 2,0 0-4,0 0 6,0 0-6,0 0-2,0 0 2,0 0-4,0 0-4,0 0-22,0 0-32,0 0-116</inkml:trace>
  <inkml:trace contextRef="#ctx0" brushRef="#br0" timeOffset="2">712 848 50,'0'0'44,"0"0"-2,-34-31-6,34 31-6,0-30-6,0 30 14,-31-31-4,31 31-6,-31 0-4,31 0-6,-30-34-4,30 34-4,0 0-8,-34 0-6,34 0 6,-31 0-2,31 0-8,-31 0 12,31 0-10,0 34 4,0-34 0,-31 0 0,31 31-4,0-31 6,0 30 0,0-30 2,0 31 4,0 3-4,0-34-2,0 31-2,0-31 2,0 30-8,0-30 10,0 0-6,0 31 2,0-31 4,31 0-4,-31 0 4,31 34 2,-31-34 2,31 0-2,3 0 2,-34 0-6,30 0 0,-30 0 0,31-34-6,-31 34 4,31-31 2,-31 1 2,0-1-2,0-3-2,0 34 6,0-31-4,0 31 0,0 0 8,0-30-10,-31 30 4,31 0-2,0 0-4,0 30-8,0-30 2,0 0 12,0 0-2,0 0-6,0 0 2,0 0 2,0 31 0,0-31 0,0 34 8,31-34-8,-31 0 8,34 31-6,-34-31 4,0 0-4,31 30 6,-31-30-2,31 0 0,-31 0 6,34 0-16,-34 0 4,31 0-10,-31 0-14,0 0-36,0 0-24,0 0-14</inkml:trace>
  <inkml:trace contextRef="#ctx0" brushRef="#br0" timeOffset="3">678 313 74,'-31'0'38,"31"0"-32,0 0 2,0 0-2,0 0 14,0 0 10,0 0-4,0 0 14,0 0-20,0 0-10,0 0-6,0 0 8,0 31-10,0-31 18,31 0-8,-31 0 4,0 0-6,0 0-12,0 0 2,0 31 2,0-31 0,0 0-2,34 33 2,-34-33-2,0 31-2,31 0 2,-31 3 0,0-4 2,31 1 8,3 0 2,-34 3-4,31 27-12,-1-30 4,-30 3 0,31-3 4,-31-1-10,0-30 12,0 31-10,34-31 8,-34 34-4,0-34-4,0 0 0,31 31 16,-31-31 0,0 0 0,0 0 2,0 0-10,0-31-2,0 31-18,0 0-6,0-34-22,0 34-40,0 0-52</inkml:trace>
  <inkml:trace contextRef="#ctx0" brushRef="#br0" timeOffset="4">1122 660 16,'31'0'2,"3"0"-2,-34-30 0,31 30 16,-31 0-8,0-34-4,0 3-2,31 31-10,-31 0 4,0-31 2,0 31 8,0-30 18,-31 30 16,31 0 2,-31-34-6,31 34-2,0 0-20,-34 0-8,34 0-8,-31 0 10,31 0-10,0 34 8,-30-4-6,30-30 2,0 31 6,0 0-4,0-31 2,0 34-2,0-4 4,0-30 8,0 31-12,0-31-4,0 31-2,30 3 2,-30-34 0,0 31 4,31-31 2,3 0 2,-34 0-6,31 0 6,-31 0-14,31 0-12,-31 0-4,31 0-8,3-31-16,-34 31-2,0 0-24</inkml:trace>
  <inkml:trace contextRef="#ctx0" brushRef="#br0" timeOffset="5">1376 470 166,'0'-31'54,"-31"31"-28,31 0-26,0 0-6,0 0 6,0 0 12,0 0 16,0 0 0,0 31-2,31-31-12,-31 34-10,0-4 0,0 1-2,30-31-4,-30 31 2,0 3 2,0-4-8,0 1 2,34-31 4,-34 31 0,0-31 0,31 0 2,-31 0 12,0 0-2,0 0 2,0 0 0,0 0 4,0 0-20,0 0 6,0 0 0,0-31-4,0 0-4,0 1 12,0-4-8,0 3 4,-31 0 0,31 1 2,0 30 2,0-34-6,0 34-6,0-31 2,0 31-4,31 0 6,-31 0 0,0-31 0,31 31 2,-31 0-8,0 0-10,0 0 10,31 0-2,-31 0 6,0 0-4,0 31-4,34-31 2,-34 31 12,0-31-4,31 34 0,-31-34 0,0 30 0,0 1 0,0-31-4,0 31 2,31 3 0,-31-4 2,0-30 2,30 31-2,-30-31-2,0 0 4,0 0 4,0 0 6,0 0-12,0 0-36,0-31-50,0 31-132</inkml:trace>
  <inkml:trace contextRef="#ctx0" brushRef="#br0" timeOffset="6">1629 123 22,'0'0'24,"0"0"-30,0 0 6,0 0 8,0 0 4,0 0 26,0 0 20,0 0 12,0 0-6,0 0-28,0 0-8,0 0-12,0 0 10,0 0-16,0 0-6,0 0-4,0 0-4,0 0 6,0 0-4,0 0 10,0 0-8,0 0 14,0 0-10,0 0-4,0 0-12,0 0 6,0 0 10,30 0-4,-30 0 2,0 33 0,34-33 0,-34 31 6,0 0-4,31 3-10,-31-4 8,0 1-2,31 0-2,-31-31 4,0 31-2,0 2 4,0-2 0,31-31-4,-31 31 2,0-31-4,0 34-4,0-34 8,0 0-4,0 0 0,0 0-10,0 0 2,34 0-4,-34 30-20,0-30-18,0 0-68</inkml:trace>
  <inkml:trace contextRef="#ctx0" brushRef="#br0" timeOffset="7">1659 344 148,'0'0'78,"0"0"-52,0 0-12,0 0-10,34-31 2,-34 31-2,0 0 0,31 0 2,-31 0 0,31-31 6,-31 31-10,0-30-8,31 30-72,-31-34-102</inkml:trace>
  <inkml:trace contextRef="#ctx0" brushRef="#br0" timeOffset="8">2073 30 52,'0'0'110,"0"0"-44,0 0-16,0 0 10,0 0-10,0 0-46,0 0 18,0-33-2,-31 33-2,31 0-6,0 0-16,-34 0-6,34 0 0,0 0 6,0 33 2,-31-33-2,31 31-2,0 0 2,-31-31 0,31 31 4,0-31 0,0 33-6,0-33 6,31 31 0,-31-31 4,0 0-4,31 0-4,-31 31 8,0-31-4,34 0 8,-34 0-6,31 0 2,-31 0-10,31 0 6,-31 0-6,31 0 12,-31 0-8,0 0 2,34 34 0,-34-34 0,0 30 2,0-30-2,0 31 0,30-31 0,-30 31 0,0-31-2,0 31 10,31-31-8,-31 33 4,0-33 0,0 31 0,0-31 12,0 31 22,-31-31-6,1 34-18,30-34-6,-34 0-10,3 0 2,31 30 2,-31-30-6,31 0 4,0 0-2,0 0-8,0 0-4,0 0-14,0 0-46,0 0-12,0 0-138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43"/>
    </inkml:context>
    <inkml:brush xml:id="br0">
      <inkml:brushProperty name="width" value="0.15875" units="cm"/>
      <inkml:brushProperty name="height" value="0.15875" units="cm"/>
      <inkml:brushProperty name="color" value="#1F497D"/>
      <inkml:brushProperty name="fitToCurve" value="1"/>
    </inkml:brush>
  </inkml:definitions>
  <inkml:trace contextRef="#ctx0" brushRef="#br0">28 722 136,'0'0'82,"0"0"-32,0 0-34,-31 0-18,31 0 12,0 0 16,0 0 6,31-34-2,-31 34-4,0 0-2,0 0-4,0 0-10,0 0 4,0 0-6,0 0 10,0 0-12,0 0 4,0 0-10,0 0 6,0 0-2,0 0-6,0 0 8,0 0-8,0 0 6,0 0-6,-31 0 2,31 0 0,0 0-6,0 0 2,0 0 0,0 0-6,0 0-2,0 0 2,0 0 8,0 34 10,31-34-8,-31 31 0,0-31 0,33 30-2,-33 1 4,0 33-8,0-33 10,0 0-8,0 2 8,0-2-4,0 0 0,31 2 0,-31-2 0,0-31 2,0 31-10,0-1 8,0-30 0,0 0 0,30 31 2,-30-31-4,0 0 2,0 0 2,0 0 4,0 0-2,0 0 4,0 0 4,0 0-4,0 0-2,0 0 4,0-31-8,0 31-10,0 0-2,0 0-28,0 0-42,0 0-216</inkml:trace>
  <inkml:trace contextRef="#ctx0" brushRef="#br0" timeOffset="1">312 878 24,'0'0'10,"0"0"-4,0 31 4,31-31 8,-31 31-12,0 2 14,30-2 4,-30-31-2,31 31-8,-31 2 10,0-2 6,0 0-18,33-31-2,-33 0-10,0 0 10,0 0 10,0 0 38,0 0-10,0 0-38,0 0-6,0-31-4,0 0-2,0-2-6,0 2 4,0 0 0,0-2 6,0 33-4,0-31-4,31 0 2,-31 31 0,0 0 0,0-30 0,30 30 4,1 0-10,-31-34 0,34 34 4,-34 0-8,30 0 8,-30 0-6,0 0 12,31 34 0,-31-34 0,0 30 0,30-30 0,-30 31 2,0-31 0,0 31-2,0 2 0,0-33 0,34 31 4,-34-31-4,0 31-4,31-31 4,-31 0 6,0 0 6,0 0 2,0 0-2,0 0-6,0 0-6,0 0-60,0 0-62</inkml:trace>
  <inkml:trace contextRef="#ctx0" brushRef="#br0" timeOffset="2">783 563 84,'0'-31'100,"0"31"-40,0-31-40,0 31-18,0 0-2,0 0 4,0 0-6,0 31 14,0-31-10,30 31 14,-30 2-8,0-2 0,31-31-6,-31 31 22,0-1-6,31 4-20,2-3 8,-33-1-6,31 1 0,-31 3 2,0-4-4,30 1 2,-30 0 2,0-31-4,0 33 6,31-33-2,-31 0-4,0 0 2,0 0 2,0 0-4,0 0 0,0 0-4,0 0-4,0 0-12,0 0-38,0 0-46</inkml:trace>
  <inkml:trace contextRef="#ctx0" brushRef="#br0" timeOffset="3">875 848 116,'0'0'56,"0"-34"-18,0 34-12,33-31-8,-33 31-6,31-30-8,-31 30 2,30-31-2,1 31-8,-31 0-6,34-34-20,-34 34-22,30 0-48</inkml:trace>
  <inkml:trace contextRef="#ctx0" brushRef="#br0" timeOffset="4">1284 753 4,'0'0'170,"31"0"-112,-31 0-42,0 0-10,0 0-4,0 0 0,0 0 4,30 0 4,-30-31 10,0 31-14,31 0 4,-31 0-2,34-34-8,-34 34 0,30-30-4,-30 30 4,0 0 0,31-31-4,-31 31 10,0 0-6,0 0-6,0-31 10,-31 31-8,31 0 0,-30 0 4,30 0 2,-34 0 10,34 0-6,-31 0-2,31 0 0,-30 0-12,30 0 6,-31 31 2,31 0-4,0-31 0,0 30 12,-33 4-12,33-3 10,0-1 2,33 1-8,-33-31 4,0 34-6,31-4 8,-31 1-2,30-31-2,1 31 0,-31-31 0,34 33 4,-4-33 8,-30 0 2,31 0-6,-1 0-28,-30-33-26,34 2-40,-34 31-74</inkml:trace>
  <inkml:trace contextRef="#ctx0" brushRef="#br0" timeOffset="5">1596 596 76,'0'31'112,"0"-31"-60,0 0-36,0 0-28,0 0 12,0 0 8,0 0 0,31 0-2,-31 31-8,0-31 8,33 30-6,-33 4 0,0-34 8,31 31-2,-31-31 0,0 30-4,0-30 10,0 0 22,0 0 0,0 0 16,0 0-2,0 0-4,0 0-56,0-30 12,0 30-6,-31 0 10,31-31-12,0-3 12,-33 4 0,33 30-4,0-31-8,0 31 4,0 0-8,0-31 4,0 31-2,0 0-6,33-33 2,-33 2-10,31 31-4,-31-31-10,31 31-22,-31-30-10,30 30-56</inkml:trace>
  <inkml:trace contextRef="#ctx0" brushRef="#br0" timeOffset="6">1942 563 154,'0'33'58,"0"-33"-50,0 0-8,0 0 12,0 0-10,30-33-2,-30 33-2,0 0 2,34-31 0,-34 0 0,0 31 4,0-30 8,0 30 0,0-34-8,0 34-2,-34 0-14,34 0-2,0 0 2,-30 0 4,30 0 8,0 0 8,-31 0-6,31 0 4,-31 0 2,31 34 4,0-34-8,0 30 4,-33-30 8,33 31 4,0-31-18,0 31 0,0 2-2,0-33 0,0 31 0,33-31-2,-33 31 2,0-31 8,31 30-8,-31-30 2,0 34 6,31-34 6,-31 0-2,0 0-4,30 0 0,4 0 8,-34 0-6,30 0-24,1-34-6,-31 34-10,31-30-30,-31 30-12,0-31-60</inkml:trace>
  <inkml:trace contextRef="#ctx0" brushRef="#br0" timeOffset="7">2382 281 114,'-34'0'86,"34"0"-46,-30 0-36,30 0-6,0 0 0,-31 0 4,31 0 12,0 0-2,-30 30-2,30-30-2,0 31 0,0-31-4,-34 34-6,34-34 10,0 30-8,0 1-6,0-31 0,0 34 0,0-34 4,34 0-4,-34 0 18,0 0-6,30 0 12,-30 0-16,31 0 0,-1 0-12,-30-34 2,0 34 2,34 0 2,-34 0-4,0 34 10,0-34-4,31 0 2,-31 0 2,30 0-4,-30 0 0,0 30 2,31-30 0,-31 31-2,0-31 6,0 31 4,0 2 0,0-2 2,0-31 16,0 31 8,0-31 6,-31 30-2,1-30-24,-1 0-14,-3 0 6,4 0-12,-1 0 0,31-30-14,-30 30 2,30 0-6,0 0-20,0-31-52,0 31-82</inkml:trace>
  <inkml:trace contextRef="#ctx0" brushRef="#br0" timeOffset="8">2663 29 136,'-30'-30'82,"30"30"-22,0 0-28,0 0-14,0 0-12,-34 0 0,34 0 2,0 0-2,0 0-14,0 0-4,0 0 22,0 30-8,34 1-4,-34-31 2,0 64 0,30-33 6,-30 0-8,31-1 6,-31 4 2,30 27 0,-30-30-8,0 3 4,0-4-2,34 1 8,-34-31-2,0 34-8,0-34 8,0 30-8,0-30 6,0 0-4,0 0-4,0 0 8,31 0-4,-31 0-4,0 0-4,0 0-72,0-30-66</inkml:trace>
  <inkml:trace contextRef="#ctx0" brushRef="#br0" timeOffset="9">2568 311 34,'-30'0'166,"30"0"-110,0 0-48,30 0 14,-30-30-2,31 30-8,3 0-6,-4 0-6,1 0-8,-1-31-2,-30 31-30,34 0-92</inkml:trace>
  <inkml:trace contextRef="#ctx0" brushRef="#br0" timeOffset="10">3134 60 28,'0'0'146,"0"0"-62,0 0-64,-30 0 2,30 0 2,0 0-14,0 0-6,-34 0 20,34 0-10,0 0 6,-31 0-14,31 0-2,-30 0-2,30 31-6,-31-31 4,31 0-2,-33 33-6,33-2 2,0-31-4,0 31-2,0-31 0,0 30 4,0-30 0,33 34 0,-33-34 12,31 0 0,-31 0-6,30 0 8,1 31-6,3-31 0,-34 0 0,30 0-2,-30 0 0,31 0 0,-31 30 4,30-30-6,-30 0-10,0 31 4,34-31 6,-34 0 6,0 34-2,0-34 2,0 30-2,0 1 0,0-31 8,0 34 4,-34-34 14,34 30 26,0-30-16,-30 0-20,30 0-2,-31 0-12,1 0-8,-4 0-12,3 0-28,31 0-40,-30 0-82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14"/>
    </inkml:context>
    <inkml:brush xml:id="br0">
      <inkml:brushProperty name="width" value="0.15875" units="cm"/>
      <inkml:brushProperty name="height" value="0.15875" units="cm"/>
      <inkml:brushProperty name="color" value="#5C83B4"/>
      <inkml:brushProperty name="fitToCurve" value="1"/>
    </inkml:brush>
  </inkml:definitions>
  <inkml:trace contextRef="#ctx0" brushRef="#br0">62 4171 152,'0'0'84,"0"0"-22,0 0-24,0 0-20,0 0-10,0 0 6,0 0 12,0 0 16,0-31 4,0 31 0,0 0-12,0 0-26,0 0-10,0 0 6,0-33 14,0 2-4,0 0-10,0 1 6,0-1 8,-31-33-14,31 33 2,0-2-2,0-28-2,0-4 0,0 35 0,0-1-2,0-33 0,0 33 2,0 1 0,0-35 0,0 35 2,-31-1 0,31-2-4,0 2 0,0 31-2,0-31 6,0 1-4,0 30 0,0 0 4,0 0-8,0 0 4,0 0 2,0 0-6,0 0 2,0 0 2,0 0 0,0 0 0,0 0 2,0 0-2,0 0 4,0 0-4,0 0-2,0 0-2,0 0 6,0 0-2,0 0-6,0 0 8,0 0-4,0 0 0,0 0-6,0 0-2,0 0 0,0 0 8,31 0 4,-31 0-8,31 0 8,3 30-4,-34-30 2,61 0 0,-30 0-10,3 0 12,-34 0-4,31 0 2,30 0 0,-27 0 2,-3 0-4,0 31 0,-1-31-4,4 0 4,-3 0 0,-31 0 12,65 0-6,-35 0-2,1 0 0,0 0-4,3 0 2,-3 0 2,-1 0-2,1 0 6,3 0-4,-3 0-2,0 0 2,-31 0-2,30 0-2,4 0-2,-34 0 6,0 0-2,31 0-2,-31 0 2,31 0 4,-31 0-4,31 0 4,2 0 2,-2 0-4,0 0-2,-31 0-4,31 0 4,3 0-2,-34 0 0,30 0 4,-30 31-2,31-31 2,0 0-2,-31 0 0,34 0 0,-34 0 2,31 0-4,-31 0 4,0 0-4,0 0-2,30 0 10,-30 0-12,0 0 6,0 0 0,31 0 2,-31 0-2,0 0 0,0 0 0,0 0 0,34 0-2,-34 0 0,0 0 2,0 0-6,0 0 8,0 0-2,0 0 0,0 0-2,0 0 4,31 0-4,-31 0 4,0 0 2,0 0-4,0 0 0,0 0 0,0 0-4,0 0 8,0 0-10,0 0 8,0 0-4,0 0 8,0 0-8,0 0 4,0 0-2,0 0 0,0 0 0,0 0 4,0 0-4,0 0 4,0 0-2,0 0 4,0 0-4,0 0 0,0 0-4,0 0 2,0 0 4,0 0 0,0 0 0,0 0 4,0 0-4,0 0 0,0 0 2,0 0-4,0 0 2,0 0 0,0 0-4,0 0 4,31 0 12,-31-31-10,0 31-2,0-31-8,0 1 8,0-34-4,30 2 0,-30-2 2,0 34-2,0-35 4,0 4-4,0 31-2,0-4 4,0 3 2,0 1-4,0-35-2,0 35 4,-30-1-4,30-33 4,0 33-8,0 1 8,0-4-4,0 4 6,0-1-2,0 0-4,0 31 6,0 0-6,0 0-4,0 0 0,0 0-2,0 0-6,0 0 6,0 0 2,0 0 4,0 0-2,0 0-2,0 0 8,0 0-2,0 0-2,0 0 2,0 0 2,0 0-4,30 0 6,-30 0-2,0 31 2,34-31-6,-3 0 8,-31 0-8,31 0 0,3 31 2,-34-31-2,30 0 2,1 0 2,0 0 2,3 0-6,-3 0 4,-1 0-8,1 0 12,3 0-2,28 0 2,2 0-4,-2 0-8,3 0 12,-35 0-8,1 0 4,0 0-2,34 0-2,-35 0 2,1 0 6,3 0 0,-3 0-10,-31 0 8,31 0-4,-1 0 0,-30-31 0,0 31 4,0 0-4,0 0 0,0 0 0,34 0 0,-34 0 0,0 0-2,0 31 8,0-31-8,31 0 6,0 0 2,0 0-6,2 0-4,-2 0 2,0 0 2,0 0 0,3 0 6,-34 0-10,30 0 8,1 0-6,-31 0 2,34 0 2,-34 0 0,31 0-2,-31 0 0,0 0 10,0 0-4,0 0 6,0 0-6,0 0-2,0 30-6,0-30 4,0 0-4,0 0 4,0 0-4,0 0 4,0 0-4,0 0 4,0 0 0,0 0 2,0 0 10,0 0-10,0 0 2,0 0 4,0-30-4,0 30-6,0 0 0,0 0 2,0 0-2,0-31 0,0 31 0,0-31-2,0 1 4,0 30 2,0-34-6,0 4 4,0-1-4,0-3 4,-31 4-4,31 30 2,0-31 0,0 1-4,0-4 4,-34 34 2,34-31-4,0 31 4,0-30-2,0 30-2,0 0 2,0 0 0,0-31 0,0 31 2,0 0-8,0 0 8,0-33-4,0 33 0,0 0 6,0 0-10,0 0 6,0 0-2,0 0-2,0 0 0,0 0 0,0 0-2,0 33 2,0-33 0,0 0 2,0 0-2,0 0-2,0 0 2,0 0 4,0 0-4,0 0 0,0 0 0,0 0 6,0 0-4,0 0 8,0 0-10,34 0 8,-34 0-4,31 0 4,0 0-6,-1 0 2,4 0 2,-3 0-8,0 0 10,-31 0-8,31 0 10,2 0-12,-33 0 8,31 0-4,-31 0 6,31 0-8,0 0 4,-31 0 0,34 0 0,-4 0 6,-30 0-12,31 0 10,0 0-6,3 0 0,-34 0 4,31 0-2,-31 0-4,0 0 4,0 0-6,30 0 8,-30 0 2,31 0-4,-31 0 4,31 0-2,34 0-2,-35 0 2,35 0-6,-34 0 2,0 0 4,2 0-6,-33 0 2,31 0 2,-31 0 2,0 0-4,0 0 2,31 0 2,-31 0 2,31 0-4,3 0 0,27 0 4,-27 0-4,-3 0-6,0 0 10,-1 31-8,4-31 4,-3 0 0,-31 0 2,31 0 0,-31 0-4,0 0 4,0 0-2,0 0 2,0 0-2,31 0-2,-31 0 2,0 0 2,34 0-2,-34 0 0,0 0-2,0 30-2,30-30 8,-30 0-6,0 0 6,0 0-6,0 0 2,0 0 0,0 0 6,0 0 0,0 0 4,0 0-4,0 0 2,0 0 2,0 0-4,0 0 6,0 0-14,0-30 0,0 30-2,0-31 2,0 31-4,-30-33 0,30 2 4,0 0-2,0 1 2,0-4-2,0 34 2,0-30-2,0-1 6,0 31-6,0-31 4,0-2-6,0 33 4,0-31-2,0 0 0,0 31 6,0-33-4,0 33 2,0 0-2,-34 0 2,34-31 0,0 31 2,0 0-2,0 0-2,0 0 8,0 0-12,0 0 2,0 0 2,0 0-2,0 0 0,0 0 0,0 0 2,0 0 4,0 0-2,0 0-4,0 0 0,0 0-2,0 0 2,0 0 2,0 0-4,0 0-4,0 0 4,0 0 10,34 0-4,-34 0 2,30 0 4,1 0-2,31 0-4,-28 0-4,27 0 4,-30 0 0,34 0 6,-35 0-10,1 0 2,3 0 0,-3 0-2,-31 0 4,0 0 0,31 0 4,2 0-8,-33 0 4,31 31 8,31-31-8,-28 0 0,27 0 2,4 0-2,-34-31 2,-1 31-8,4 0 8,-3 0-4,-31 0 0,0 0 6,31 31-6,-31-31 4,0 0-4,31 0 6,-31 0-8,33 0 4,-33 0 0,31 0 2,0 0-2,-31 0 0,31 33 0,-31-33-2,31 0 4,-31 0-4,33 0 2,-33 31 2,31-31-2,-31 0-2,0 0 4,0 0-2,0 0-2,0 0 2,0 0 2,0 0-2,0 0-2,0 0 0,0 0 2,0 0 0,0 0 2,0 0-2,31 0 0,-31 0 2,0 0 0,0 0-6,0 0 6,0 0-4,0 0 4,0 0-2,31 0 0,-31 0-2,0 0 2,0 0 0,34 0 6,-34 0-8,0 0 4,0 0-4,0 0 2,0 0 2,0 0-4,0 0 4,0 0 0,0 0 2,0 0 6,0 0-6,0 0-2,0 0 4,0 0-2,0 0-2,0 0 4,0 0-2,0 0 0,0 0 2,0 0 2,0 0 4,0 0-8,0 0-16,0-31 14,0 31-6,0-33 8,0-28-10,30 30 12,-30-3-12,0 4 10,0-1-4,0 31 2,0-30 0,0-4 0,0 3-4,0 31 2,0-30 2,0-1-8,0 31 8,0-33-2,0 2 4,0 31-4,0-31-2,0 31 2,0-30 0,0 30 0,0 0 0,0 0 0,0 0 0,0 0 0,0 0 0,0 0-4,0 0 6,0-34-4,0 34 2,0 0 2,0 0-4,0 0 2,0-30 6,0 30-6,0 0-2,0 0 4,0 0-2,0 0-4,0 0 4,0 0-4,0 0 0,0-31-2,0 31-4,0 0 2,0 0-2,0 0-2,0 31-4,0-31 4,0 0 4,0 0-2,0 0 18,31 0-2,0 0-2,3 0 14,27 0-14,4-31-10,-3 31 8,2 0-2,-33 0-2,34 0 4,-35 0-4,1 0 4,0 0-2,3 0 4,-3 0-6,-31 0 4,30 0-2,1 0 0,3 0 0,-3 0 0,30-31 0,-27 31-4,-3 0 6,0 0-4,0 0 2,3 0-2,-4 0 0,-30 0 2,0 0-2,0 31 4,0-31-2,31 0 4,-31 0-4,31 0 8,3 0-14,27 0 12,-30 0-12,3-31 4,28 31 0,-62 0-2,30 0 6,-30 31-8,34-31 10,-34 0-2,0 0 2,31 0-4,0 0 0,3 0 2,-4 0-2,1 0 2,0 0-4,34 0 2,-35 0-4,1 0 4,-31 0 2,34 0-4,-34 0-2,0 0 4,0 0 2,0 0-2,0 0 2,0 0-4,0 0 4,0 0-2,0 0 6,0 0-8,0 0 8,0 0 0,0 0-2,0 0 2,0 0-4,0 0 4,0 0-4,0 0 2,0 0 2,0 0-4,0 0 0,0 0 2,0 0-8,31 0-2,-31-31 10,0-2-8,31 2 4,-31-33-4,0 33 8,0 1-4,0-1-2,0-3 0,0 4 2,30-31 2,-30 61-4,-30-34 8,30 3-12,0 1 8,0-1-6,0-2-2,-31 2 2,31 31 4,0-31 6,0 1-6,0 30-2,0 0 0,0-34 2,0 34-8,0 0 0,0 0-6,0 0 4,0 34 0,0-34 0,0 0 6,0 30 6,0-30-4,31 31 4,-31-31 2,30 0-6,-30 31 4,0-31-2,34 0 0,-34 0 2,31 0 4,0 33-2,0-33-10,2 0 10,29 0-8,-62 0 8,31 0-6,3 0 2,-4 0 0,1 0 2,0 0-2,34 0 2,-4 0 0,-27 0-4,28 0 0,2 0 2,-33 0 8,34 0-16,-35 0 8,1 0 0,0 0 0,3 0 0,-3 31-2,-1-31 6,-30 0-4,0 0 0,0 0 0,0 0 2,31 0 2,-31 0-8,0 0 8,34 0-8,-34 0 8,31 0-4,0 30 4,-1-30 0,4 0-4,-3 0 4,0 0-4,34 31 0,-35-31 0,1 0-2,0 0 0,3 0 0,-34 0 2,0 0 6,0 0-8,0 34 2,0-34 0,0 0 4,31 0 2,-31 0-8,0 0 8,0 0-6,0 0-2,0 0 2,0 0 0,0 0 2,0 0-2,0 0-2,0 0 2,0 0 4,0 0-2,0 0 4,0 0 0,0 0 0,0 0 0,0 0 6,0 0-6,0 0 4,0 0-4,0 0 4,0 0-4,0-34 2,0 34-10,0 0-4,0-31 2,0 31 8,0-30-4,0-1 0,0-2-2,0 2 4,0 0-6,0 1 4,0-4 0,0-27 0,0 27 0,0 4 0,0 30 0,0-31 2,0 1-6,0-1 2,0 31 2,30-34-2,-30 4 4,0-1 0,0-2-4,0 2 0,0 0 0,0 31 2,0-30 2,0-4-4,0 34 4,0 0-4,0 0-2,0 0 4,0 0-2,0 0-2,0 0 2,0 0 4,0 0-2,0 0 0,0-31 2,0 31 0,0 0-2,0 0 0,0 0-2,0 0 2,0 0-2,0 0-2,0 0-2,0 0-2,0 0-4,0 0 0,0 0 4,0 0 4,0 0-4,0 31 10,0-31-2,0 0 0,0 0 2,0 34-2,31-34 6,3 0-12,-34 0 8,31 30-2,-31-30-2,0 0 2,31 0 2,-31 0-2,30 0-2,-30 0 4,0 0-4,0 0 4,0 0-4,34 31 8,-34-31-8,0 0 8,31 0-2,0 0-2,0 0-2,33 0 0,-33 0 0,34 0 0,-35 0 6,1 0-8,3 0 12,-34 0-12,31 0 2,0-31 4,-1 31-2,4 0-6,-3 0 4,0 0-4,0 0 8,2 0-6,-2 0 0,0 0 6,34 0-6,-35-30 4,1 30-4,0 0 2,3 0 2,-34 0-2,31 0 4,30 0-4,-27 0 2,28 0-4,2 0 0,-2 0 2,33 0-4,-33 0 4,-28 0 2,-4 0-2,35 0 0,-65 0 4,31 0-8,-31 0 6,0 0-4,31 0 0,-31 0 2,0 0 2,0 0-4,0 0-2,0 0 8,0 0-2,0 0-4,30 0 8,-30 0-8,0 0 8,0 0-8,0 0 4,0 0 0,0 0-2,0 0 6,0 0 0,0 0 4,0 0-6,0 0-2,0 0-8,0 0-12,0 0-30,0 0-58,-30 30-180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15"/>
    </inkml:context>
    <inkml:brush xml:id="br0">
      <inkml:brushProperty name="width" value="0.15875" units="cm"/>
      <inkml:brushProperty name="height" value="0.15875" units="cm"/>
      <inkml:brushProperty name="color" value="#C0504D"/>
      <inkml:brushProperty name="fitToCurve" value="1"/>
    </inkml:brush>
  </inkml:definitions>
  <inkml:trace contextRef="#ctx0" brushRef="#br0">537 63 6,'0'0'6,"0"0"14,0 0 12,0 0-12,0 0-14,0 0 12,0 0 12,0 0-8,0 0 4,0 0-6,0 0 0,0 0-4,0 0-6,0 0-8,0 0 2,0 0 12,0 0 2,0 0 24,0 0 8,0 0 8,0 0-28,0 0-10,0 0-10,0 0-10,0 0 10,0 0 4,0 0 8,0 0 2,0 0-4,0 0-26,0-30 14,0 30-8,-30 0 8,30-31 2,0 31-8,-34 0 2,34 0-2,0 0 0,-31 0-2,31 0 2,0 0-12,-30 0 8,30 0-4,-31 0-2,31 0 2,-33 0 6,33 0 0,-31 0 2,1 31 2,30-31-4,-31 0-2,-2 0 4,2 30-2,31-30 0,-30 33 0,30-33-2,-34 0 4,34 0-4,0 0 4,0 0-6,0 30 2,-30-30 0,30 0 6,0 30-10,0-30 6,-31 31 2,31 2-2,0-33-4,0 30 2,-30-30 4,30 30 2,0-30-4,0 34 4,0-34-6,-34 0-2,34 30 10,0 0-6,0-30 0,0 30-2,0 0 4,0 4-4,0-34 2,0 30 0,0 0 0,0 3 4,0-2-8,0-1 6,0-30-2,0 30-2,0 3-2,0-3 10,0 1-8,0-1 4,0 3-8,0-3 6,34 0 0,-34-30 2,0 31-2,0-31 8,0 33 12,30-3-20,-30-30 0,0 30 0,31 1 0,-1 2-2,-30-33-2,34 0 8,-34 30 0,30-30-2,1 0 0,2 0 6,-2 0-8,30 0 8,-28 0-4,-2-30-4,-1 30 0,1-33-4,-31 33 8,34 0-2,-34 0-2,30 0 0,-30-31-2,31 31 2,-1-30 0,4 30 2,-34-30-2,30-3 2,-30 33-2,0 0 2,31 0-4,-31-31 4,0 31-4,0 0 4,0 0-4,0 0 4,0 0-2,0 0 0,0 0 0,0 0 4,0 0-2,30 0 2,-30-30 4,0 30-4,0 0 2,0 0-6,0 0 0,0 0 0,0 0-2,0 0 8,0 0-2,0 0-2,0 0 2,0 0 2,0 0-8,0 0 2,0 0-4,0 0-2,0 0-10,0 0-26,0 0-30,0 0-96,0 0-62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16"/>
    </inkml:context>
    <inkml:brush xml:id="br0">
      <inkml:brushProperty name="width" value="0.15875" units="cm"/>
      <inkml:brushProperty name="height" value="0.15875" units="cm"/>
      <inkml:brushProperty name="color" value="#C0504D"/>
      <inkml:brushProperty name="fitToCurve" value="1"/>
    </inkml:brush>
  </inkml:definitions>
  <inkml:trace contextRef="#ctx0" brushRef="#br0">0 980 28,'0'0'14,"0"0"-8,0 0-2,0 0 4,0 0 4,0 0-10,0 0 4,0 0 10,0 0 20,0 0-16,0 0 6,0 0 4,0 0-18,0 0 2,0 0-4,0 0 2,0 0-12,0 0 2,0 0 10,0 0-4,0 0 10,0 0 2,0 0-6,0 0-2,0 0-4,0 0-6,0 0 2,0 0 2,0 0 4,0 0-6,0 0 4,0 0-2,0 0 4,0 0-2,0 0 0,0 0 0,0 0 0,0 0 0,0 0 0,0 0-4,0 0 2,0 0 0,0 0 0,0 0 14,31 0-18,-31-31-2,0 31 8,0-31-12,0 31 14,0-35-4,0 35-4,34 0-4,-34 0 2,0 0 0,0-31-6,0 31 12,0-31-6,0 31 0,30 0 4,-30-31 2,0 31-8,0-35 4,31 35 2,-31-31-2,0 31 2,0-31 4,0 31 0,31 0-6,-31-31-2,0 31 4,0-35 4,0 35-6,0-31 0,0 0 2,0 31-6,0-31 6,0 31-4,0-35 0,0 35 6,0-31-4,0 0-2,0 31 2,0 0-4,0-35 4,0 35-4,0 0-2,0-31 8,0 31-4,0 0 0,34 0 0,-34-31 0,0 31 2,0 0-2,0 0-6,0-31 6,0 31 0,0 0-2,31-35 0,-31 35 4,0-31-4,0 31 4,0-31 0,0 31-2,0-31 0,0 31 0,31 0 0,-31 0-2,0 0 2,0-35-2,0 35 2,0 0 0,0-31-4,0 0 8,0 31-2,0 0-4,0 0 2,0 0-4,0 0 4,0-31-2,0 31 2,31 0-2,-31 0 0,0 0 0,0 0 4,0 0-2,0 0 0,0 0-2,0 0-4,0-35 6,0 35 2,0 0-6,0 0-6,0 0 0,0 0 6,0 0 4,0 0 2,0 0-4,0 0 4,0-31-2,0 31-2,0 0 2,0 0 0,0 0-2,0 0-6,0 0-10,0 0-12,0 0 16,0 0-2,0 31 8,0-31-6,0 0 6,34 0 4,-34 0 0,0 0 2,0 0-2,0 35 4,0-35-2,0 0 6,0 0-2,0 31-2,0-31 0,31 31-2,-31 0 4,0 4-2,0-35-2,0 31 6,31-31 0,-31 31-4,0 0 0,31 4 8,-31-35-8,0 31-4,0 0 12,34-31-10,-34 31 0,0 4 4,0-35-8,0 31 10,0-31-8,31 31 12,-31-31-10,0 35 2,0-4 2,0-31-10,31 0 12,-31 31-8,0-31 0,0 31 4,0-31 0,0 35 0,31-35 2,-31 0-4,0 31 4,0-31-2,0 0-2,34 0 2,-34 31 0,0-31 2,31 31-2,-31-31 0,0 35-4,0-35 4,0 0 0,0 31-2,31-31 6,-31 0-2,0 31-4,0-31 2,0 31 0,30-31 2,-30 0-2,0 35 0,0-35 0,0 31-2,0-31 4,34 0-2,-34 31 0,0-31-2,0 0 2,0 0 0,0 0 2,31 0-2,-31 31 0,0-31-6,0 35 8,0-35-2,0 0 4,31 31-8,-31-31 8,0 0-6,0 0 4,0 0-4,0 0 2,0 0 0,0 31 0,0-31 8,0 0-8,0 0 4,0 0 6,0 0 10,0 0-12,0-31-44,0 31-28,0-31-116</inkml:trace>
  <inkml:trace contextRef="#ctx0" brushRef="#br0" timeOffset="1">95 755 26,'31'0'50,"-31"0"-10,0 35-22,0-35 4,0 0-4,0 0 6,0 0-2,31 0 4,-31 0-18,34 0 8,-34 0-8,31-35 12,0 35-18,-31 0 8,31 0-4,3 0-6,-34 0-8,31-31 14,0 31-2,-31 0 8,31 0-6,3 0-2,-3-31-4,-31 31 0,0 0 4,0 0 2,31 0 2,-31 0-10,0 0 10,0 0-8,0 0 0,0 0 6,0 0 8,0 0 2,0 0-10,0 0-2,0 0 0,0 0 0,0 0-8,0 0-12,0 0-56,0 0-100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18"/>
    </inkml:context>
    <inkml:brush xml:id="br0">
      <inkml:brushProperty name="width" value="0.15875" units="cm"/>
      <inkml:brushProperty name="height" value="0.15875" units="cm"/>
      <inkml:brushProperty name="color" value="#C0504D"/>
      <inkml:brushProperty name="fitToCurve" value="1"/>
    </inkml:brush>
  </inkml:definitions>
  <inkml:trace contextRef="#ctx0" brushRef="#br0">-1 191 116,'0'0'26,"0"0"-20,0 0-10,0 0 8,0 0 10,0 0-12,0 31 4,0-31 0,34 34 8,-34-34-6,0 31 12,0-31-6,30 31 2,-30-31 4,0 0-4,0 31-8,0-31 6,0 34-2,0-3-6,31 0-2,-31 0-4,0 3 6,31 28-4,-31-31-2,33 3 8,-33-3 10,0 31-8,0-28 6,31-3-10,-31 0 0,0 0-6,31 4 2,-31-4 4,0 0-4,0 3 2,0-3 0,30-31-6,-30 31 2,0-31 4,0 0-2,0 31 0,0-31 2,0 34-4,0-34-4,0 0 8,0 0-8,0 31 8,0-31-4,0 0 0,0 31-8,0-31 8,0 0 0,0 0 4,0 0 2,0 0 12,0 0 2,0 0-6,0 0-4,0 0-10,0-31 4,0 0-6,0-3 8,0 3-14,0-31 12,0-3 0,-30-1-4,30 35-4,-31 0 8,31-34-4,0 34-4,-31 0 10,31 0-8,0 31 2,0-34-4,0 3 4,-33 0 4,33 0-4,0-3 0,0 3 4,0 31-12,33-31 12,-33 0-8,0 31 4,0-34 6,0 34-2,0-31-4,0 31 6,0-31-6,0 31 2,0-31-2,0 31-2,31-34 4,-31 34 0,0-31-2,0 0 2,0 31-2,0 0-6,0-34 2,0 34 0,31 0 4,-31-31-4,0 31 0,0-31 8,30 31-10,-30 0 2,0-31-8,0 31 10,34 0-4,-34 0 2,31-34 2,-31 34-6,0 0 10,0 0-2,0 0 0,0 0 0,30 0 0,-30 0 0,31 0-2,-31 0 0,0 0 0,33 0-2,-33 0-2,0 0-6,31 0 14,-31 0-12,0 0 4,31 34 0,-31-34 10,30 31-12,-30-31 10,31 0-4,-31 31 0,34-31 4,-34 31-6,0-31 4,0 0 2,30 34-4,-30-34 8,0 31 0,0 0-4,0-31 4,-30 34 0,30 28-6,-34-31 6,34 3 6,-31-3-8,1 0 0,-1 0 6,31 3-8,-31-34 0,31 31 0,-33-31 0,2 31 0,31 0 0,-30-31-2,30 34 2,-31-34 0,31 0 0,0 0 0,-34 0-4,34 0 8,0 31-4,0-31-4,-30 0 4,30 0-4,-31 31 4,31-31-4,0 0 2,-31 0-4,31 0 2,0 0 4,0 31 4,0-31-6,0 0 4,0 0-6,0 0 0,0 0-10,0 0 4,31 0 4,-31 0 8,0 0 6,31 0-12,-31 0 0,30 0 2,4 0-4,-34 0 4,31 0-2,-31 0 6,30 34-4,1-34 2,2 31 0,-33-31-2,31 31 0,0-31-4,-31 0 4,0 0 0,30 31-4,-30-31 4,0 0 2,31 0-4,-31 35 2,0-35 2,34 0-2,-34 31 0,30-31 0,-30 0-2,0 31 4,31-31 0,-31 0 0,34 34-2,-34-34 4,0 31-2,30-31 8,-30 0 0,0 31-6,31 0-2,-31-31-2,0 34 0,0-34-2,0 0 10,0 0-14,0 0 6,0 0-2,0 0 8,0 0-4,0 0-4,31 0 12,-31 0-4,0 0 14,0 0-2,0 0-6,0 0-8,0 0 4,0 0-12,0 0-10,0 0-14,0 0-102,0 0-220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19"/>
    </inkml:context>
    <inkml:brush xml:id="br0">
      <inkml:brushProperty name="width" value="0.15875" units="cm"/>
      <inkml:brushProperty name="height" value="0.15875" units="cm"/>
      <inkml:brushProperty name="color" value="#C0504D"/>
      <inkml:brushProperty name="fitToCurve" value="1"/>
    </inkml:brush>
  </inkml:definitions>
  <inkml:trace contextRef="#ctx0" brushRef="#br0">-5 160 90,'0'0'56,"0"0"-16,0 0-30,0 30-10,0-30 2,0 0 16,0 0 10,0 0 4,0 0-16,0 0-4,0 0 14,0 0-2,0 0-16,0 31-6,0 0-4,0-31 6,0 34-2,32-3-4,-32-1 4,0 1-4,0 3 2,0-3 4,31 0-2,-31-1-4,0 35 4,0-34-4,0-31 8,0 34-4,0-3-2,0-1 0,31-30-2,-31 31 8,0 3-6,0-34-2,0 31 0,0 0 2,0-31 0,0 0 2,0 30 0,0-30-2,0 34-6,0-34 8,34 0-4,-34 31-4,0-31 8,0 0-2,0 0-2,0 0 0,0 31 6,0-31-8,0 0 6,0 31 0,0-31-2,31 0 0,-31 0 0,0 0-2,0 0 8,0 0 0,0 0-8,0 0-2,0 0-6,31 0 10,-31 0 6,0 0 0,0 0 0,32 0 4,-32 0-6,34 0 12,-3 0-10,-31 0-6,31 0 12,3 0-10,-3 0 0,-31 0 2,32 0-2,-1-31-4,-31 31 2,0 0 2,34 0-4,-34 0 2,0 0 0,31 0 0,-31 0 2,0 0-8,0 0 2,0 0 4,0 0-2,0 0 4,0 0-2,0 0 0,31 0 2,-31 0 0,0 0-4,0 0 2,0 0 2,0 0-4,0 0 2,0 0 6,0 0-4,0 0-2,0 0-8,0 0-2,0 0-14,0 0-40,0 0-62</inkml:trace>
  <inkml:trace contextRef="#ctx0" brushRef="#br0" timeOffset="1">89 474 16,'-31'30'42,"31"-30"-6,0 0-16,0 0 0,0 0 8,31 0 12,-31 0 4,0 0-12,0 0-6,0 0-12,34 0-16,-34 0 6,0 0 0,31 0-4,0 0 2,-31 0 6,32 0-2,-32 0 2,34 0-2,-3 0-8,-31 0 2,31 0 12,3 0-10,-34 0 8,31 0-4,-31-30 2,0 30-4,0 0 0,32 0 0,-32 0 2,0 0-4,0 0 8,0 0 0,0 0-6,0 0-4,0 0 8,0 0-6,0 0-2,0 0 0,0 0-2,0 0-8,0 0 0,0 0-18,0 0-30,0 0-66,0 0-86</inkml:trace>
  <inkml:trace contextRef="#ctx0" brushRef="#br0" timeOffset="2">27 126 74,'0'0'60,"0"0"-22,0 0 4,0 0-8,0 0-6,0 0-10,31 0-4,-31 0 2,0 0-14,0 0 12,31 0 0,-31 0 4,0 0-10,0 0 2,34 0 2,-34 0 2,0 0-6,31-31 0,0 31-6,1 0-2,-32 0 6,34-31-6,-3 31 0,0 0 6,3-31 0,-3 31 6,-31 0-10,32 0 0,-32 0-4,31-33-4,-31 33 2,34 0 4,-34 0-4,0 0 4,0 0 2,31 0-4,-31 0 4,0 0-2,0 0 4,0 0-10,0 0 6,0 0-4,31 0 6,-31 0-2,0 0-2,0 0 4,0 0-4,0 0-2,0 0 4,0 0 0,0 0 6,0 0-4,0 0 4,31 0 0,-31 0-2,0 0-2,0 0-2,0 0 0,0 0 8,0 0-4,0 0 4,-31 0-8,31 0-22,0 0-44,0 0-76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22"/>
    </inkml:context>
    <inkml:brush xml:id="br0">
      <inkml:brushProperty name="width" value="0.15875" units="cm"/>
      <inkml:brushProperty name="height" value="0.15875" units="cm"/>
      <inkml:brushProperty name="color" value="#C0504D"/>
      <inkml:brushProperty name="fitToCurve" value="1"/>
    </inkml:brush>
  </inkml:definitions>
  <inkml:trace contextRef="#ctx0" brushRef="#br0">-8 350 52,'0'0'56,"0"0"-36,0 0 10,0 0-4,0 30-8,0-30 4,0 31-6,0-31 0,0 33 4,0-33-10,0 31 2,0-1-6,31 1 0,-31-1 2,0 4-10,32-4 12,-32-30 8,0 31 14,0 33 8,0-34-12,0 1-20,0 33-4,0-3-4,0-28 0,0-3 4,0 1 2,0-1 0,0 4-4,0-34 8,0 30-12,0-30 10,0 0-10,0 0 2,0 0 4,0 0-4,0 0 2,0 0-8,0 0 6,0 0 4,0 0-4,0 0 10,0 0-6,34 31 4,-34-31-4,0 0 0,0 0-6,31 0 6,-31 0-4,0 30 2,0-30 0,0 0 0,0 0 0,0 0-2,0 0 0,0 0 12,0 0-2,0 0 10,0 0-6,0 0-2,32-30-8,-32 30-2,31-31-4,4 1 0,-4-4-2,-31 34 0,31 0 4,-31 0-6,31 0 6,4 0 0,-35 0 2,31 0-4,1 0 2,-1 0 0,3 0 4,-2-30-4,-32 30 0,31 0 0,0 0 2,-31-31-8,0 31 6,0 0 0,0 0 0,35 0-4,-35 0 6,0 0-4,0 0 8,0 0-8,0 0 2,0 0 6,0 0-2,0 0 0,0 0 0,0 0-8,0 0-4,0 0-26,0 0-42,-35 0-90,35 0-132</inkml:trace>
  <inkml:trace contextRef="#ctx0" brushRef="#br0" timeOffset="1">152 661 104,'0'0'72,"0"0"-20,-32 0-34,32-31-10,0 31 20,0 0 26,0 0-2,0 0-18,0 0-22,0 0-4,0 0-16,0 0-2,0 0 14,0 0-12,0 0 16,0 0-12,0 0 10,0 0-8,0 0-10,0 0 32,32 0-8,-1 0-8,4-30-2,-4 30-4,0 0-2,0-34 6,-31 34 0,35 0 2,-35 0 0,0 0 2,0 0-2,0 0-2,0 0-4,0 0 4,0 0-2,0 0 4,0 0 4,0 0 0,0 0 4,0 0-10,0 0 0,0 0-2,0 0-4,0 0-4,0 0 2,31 0-10,-31 0-18,0 0-44,0 0-76</inkml:trace>
  <inkml:trace contextRef="#ctx0" brushRef="#br0" timeOffset="2">55 225 32,'0'0'86,"-32"0"-76,32 0-14,0 0 4,0 0 4,0 0 16,0 0 40,0 0-10,0 0-14,0 0-20,0 0-6,0 0-4,0 0-6,0 0 4,0 0 0,0 0 2,0 0 6,0 0 6,0 0 12,32 0-6,-32 0 0,0 0-8,0-33-8,0 33 4,0 0-4,34 0 0,-3 0-8,-31-31 4,32 31-6,-1-30 8,4-1-2,-4 31-2,0-33-10,0 33 8,4-31 2,-4 31-4,-31 0 0,32 0-2,-32 0-4,31 0 4,-31 0 6,0 0-2,0 0 4,0 0-6,34 0 4,-34 0 4,0 0-6,0-30 2,0 30 0,0 0-4,0 0 4,0 0-2,0 0 4,0 0-4,0 0 4,32 0-4,-32 0 4,0 0 0,0 0 12,0 0-12,0 0 4,-32 0-4,32 30-2,0-30 6,0 0-4,0 0-2,0 0-4,0 0-8,0 0-26,0 0-54,0 0-92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25"/>
    </inkml:context>
    <inkml:brush xml:id="br0">
      <inkml:brushProperty name="width" value="0.15875" units="cm"/>
      <inkml:brushProperty name="height" value="0.15875" units="cm"/>
      <inkml:brushProperty name="color" value="#C0504D"/>
      <inkml:brushProperty name="fitToCurve" value="1"/>
    </inkml:brush>
  </inkml:definitions>
  <inkml:trace contextRef="#ctx0" brushRef="#br0">39 288 46,'0'0'58,"0"0"-44,0 0 26,-30 33 2,30-33-18,0 30-12,0-30-4,0 31 8,0-1 6,0 3-6,0-33-4,30 31 12,-30-1-8,0 0-8,0 34 2,0-34-12,0 0 4,0 34 6,0 0 4,0-34-16,0 31 10,0-31 0,0 34-2,0-34-10,0-30 6,0 33 4,0-33-2,0 0 0,0 0 6,0 0 6,0 0-4,0 0 0,0 0 6,0 0 6,0 0 12,0 0-6,0-33-28,0 3-6,0-1 12,0-32-4,0 2 2,0-3-4,0 4 0,-30-4 0,30 4 2,0-4 0,0 34 0,0-1-4,0-2 4,0 3-4,0-1 4,0 1-8,0-3 8,0 2-2,0 1-6,30 0 6,-30 30-4,0-34 0,33 4 6,-33 30-10,0 0 12,30-30-8,-30 0 0,30 30 0,-30 0 6,30-34-4,-30 34-2,33-30 4,-33 30-8,0 0 0,0 0 4,0 0-4,30 0 6,-30 0-4,0 0 4,29 0-6,-29 30 4,0-30 0,30 0 4,-30 0-6,33 34 6,-33-34-2,0 30 2,0-30-4,0 30-2,30 0 6,-30-30 0,0 34 2,0-4 2,0 0 0,0 1 2,0-31-2,-30 33-2,30-3 0,-33 1 2,33-1-2,-30 3 0,1-33 2,29 31 2,-30-1 4,30-30-6,0 0 0,-33 0 0,33 0-4,-30 0-6,30 0 8,0 0-8,0 0 6,0 0-6,0 0 6,0 30 4,0-30-8,0 0 10,0 0-4,0 0-2,0 34-2,0-34 6,0 0-4,-30 0 6,30 0-2,0 0 2,0 0-6,0 30 0,0-30-2,0 0 4,0 0-8,0 0 6,0 0-2,0 0 0,0 0 6,30 0 2,-30 0-2,0 0 6,30 30-6,3-30 0,-3 30-10,-1 4 8,-29-34-4,30 30 8,3 0-10,-3 4 2,-30-34 6,30 30-2,-30 0-2,30-30-6,-30 31 10,0-31-6,33 30 2,-33-30-2,0 33 4,31-2-4,-31-31 2,0 0 2,0 30 0,0-30-2,0 0 0,0 0 4,0 0-2,0 0-2,0 0-2,0 0 2,0 0 0,0 33 2,0-33-4,0 0 4,0 0 0,30 0 0,-30 0 2,0 0 2,0 0 6,0 0-10,0 0 6,0 0-8,0 0 0,0 0-4,0 0 2,0 0 0,0 0 4,0 0-4,0 0 4,0 0 0,0 0 2,0 0 2,0 0-8,0 0-14,0 0-54,0 0-266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59" units="in"/>
          <inkml:channel name="Y" type="integer" max="9224" units="in"/>
          <inkml:channel name="F" type="integer" max="1024" units="dev"/>
        </inkml:traceFormat>
        <inkml:channelProperties>
          <inkml:channelProperty channel="X" name="resolution" value="2540.27515" units="1/in"/>
          <inkml:channelProperty channel="Y" name="resolution" value="2540.34692" units="1/in"/>
          <inkml:channelProperty channel="F" name="resolution" value="0" units="1/dev"/>
        </inkml:channelProperties>
      </inkml:inkSource>
      <inkml:timestamp xml:id="ts0" timeString="2021-04-19T19:11:25.626"/>
    </inkml:context>
    <inkml:brush xml:id="br0">
      <inkml:brushProperty name="width" value="0.15875" units="cm"/>
      <inkml:brushProperty name="height" value="0.15875" units="cm"/>
      <inkml:brushProperty name="color" value="#82ACD0"/>
      <inkml:brushProperty name="fitToCurve" value="1"/>
    </inkml:brush>
  </inkml:definitions>
  <inkml:trace contextRef="#ctx0" brushRef="#br0">1170 766 176,'0'0'66,"0"0"-28,0 0-26,0 0 2,0 0 8,0-37 6,0 37 6,0 0-6,0 0-2,-47 0-10,47 0 4,0 0-4,0 0 2,0 0-6,0 0 0,0 0-2,0 0-4,0 0 6,0 0-8,0-37-2,-53 37 0,53 0-2,0 0 0,0-41 2,0 41 4,0 0-4,-47-37 8,47 37-2,0 0-6,-47 0-2,47 0 8,0 0-8,0-37 4,0 37-4,-53 0 2,53 0-6,-47 0-6,47 0 6,0 37 0,-47-37 0,47 0 4,-48 37 2,48-37-8,-52 41 6,52-41 2,0 0-6,-47 37 2,47-37 0,0 0-4,0 0 0,0 0 0,0 37 2,0 3 4,-48-40 0,48 37 2,0 0-10,0 0 6,0-37-4,0 0 8,0 37-6,0-37 0,0 0-4,0 0 0,0 0 4,48 0 0,-48 0 0,0 0 0,0 0 0,0 0 8,0 0-8,0 0 6,0 0-2,0 0 0,0 0 0,0 0 8,0 0-6,0 0 4,0 0-2,0 0-6,-48 0 10,48 0 4,0 0-4,0 0 2,0 0-2,0 0-4,0 0-8,0 0 2,-47 0 2,47 0 0,-52 41 0,52-41 2,-48 0-2,48 37 0,0-37-2,-47 0 2,47 0 0,-48 37 0,48-37-2,-52 0-4,52 0 0,0 0 4,0 41 0,-47-41 2,47 37 0,0 0 2,-48 0-8,48 4 2,0-4 2,0-37-2,0 37-2,0-37 4,0 37-2,-47-37 4,47 0-4,0 41 4,0-41-2,0 37-4,47-37 8,-47 0-10,0 37 8,0-37-4,0 0 6,0 37-10,48-37 4,-48 0 4,0 0 2,47 41 0,-47-41-2,52 0 6,-52 0-6,0 0 6,0 0-6,48 0 0,-48 0 4,0-41 0,0 41 4,0 0 0,0 0 6,0 0-6,0 0 2,0 0-2,0 0 6,0 41-12,-48-41-2,48 0-10,0 0 2,-52 0 8,52 37-4,-47-37 0,47 0-4,-48 37 10,48-37-2,-47 40 0,-5-3-4,52-37-2,-48 37 6,48 1 0,-47-1 2,47-37-8,0 40 4,-48-3-6,48-37 6,0 37 2,0-37-6,0 41 8,0-4-6,0-37 4,0 37-6,0 0 2,0-37-2,0 41 8,0-4-4,48-37-2,-48 37 2,0 0-2,47-37 8,-47 41-8,48-41 4,4 37 0,-52-37 6,47 37-4,1-37 8,-1 0-10,-47 37 2,52-37-2,-52 0 6,48 0-2,-48-37 0,0 37-2,0 0 4,47 0-6,-47-37 4,0 37-2,0 0-6,0 0 4,0 0 0,0 0-8,0 0 6,0 0-8,0 0 2,0 0-4,0 0-6,0 0 18,0 0 6,0 37-6,0-37-6,48 0 8,-48 37-4,0 4 4,52-41-4,-52 37 8,47 0-12,1-37 8,-48 37 2,47-37 2,-47 0 2,52 0-8,-4 0 12,-1 0-8,0 0 0,53 0-2,-53 0 10,6-37-16,-6 0 8,-47 37-4,48-37 4,-1-4-6,-47 4 8,0 0-4,0 37 4,0-37-4,0 37-2,0-41 2,0 41-4,0 0 0,0 0 2,0 0-4,0 0 0,0 0-8,0 0 10,0 0-8,0 0 4,0 0-4,0 0-2,0 0 14,52 0-4,-52 41 10,0-41-14,48 0 4,-48 0 2,47 37 4,-47-37-4,47 37 8,6-37-10,-6 37 6,0-37 4,1 41-4,4-41 2,-5 0 2,1 0 0,-1-41-10,53 41 2,-53-37-6,1 0 10,-1 0-8,5-4 10,-52 4-4,0 0 2,48 0 2,-48-4-2,0 41 2,-48-37-2,48 0 2,0 37-8,0 0-2,0 0 2,0 0-14,0 0 2,0 0-4,0 0 4,0 0 14,0 0 8,0 0-2,0 37-2,48-37-6,-48 37 2,47-37 4,5 0-2,-52 0 4,48 41-2,-1-41 4,1 0-4,4-41 2,-5 41-4,1-37-2,-1-37-4,5 33 2,-52 4 10,48-40-2,-48 40 2,0-1 2,0 1-2,0 37-6,0-37 2,0 37-2,0-40-4,0 40 4,0 0-2,0 0-2,0 0-8,0 0 0,-48 0-6,48 0 4,0 0-2,0 0 4,0 0 4,0 0 6,0 0-2,48 40 2,-48-40 6,0 0-6,47 37 4,-47-37 0,52 0 0,-52 0 6,48 0-2,-1 0-4,53-37-4,-53-3-2,48 3 0,5-41 0,42 4 2,-90-4 10,43 4-6,-95-4 4,47 41-6,-47 0-2,0 0 2,-47-4 6,47-33 10,-47 33-20,47 4 2,-48-37 0,-4 37 2,52-3 2,-48-34-4,48 74 4,-47-41-4,47 4 0,0 37 0,0 0-2,-47 0 0,47 0-6,0 0-2,0 0 4,0 0 2,0 0 2,0 37 4,0-37-4,0 0 4,0 0-6,0 41 2,0-41 4,0 0-6,0 0 8,0 0 2,47-41 6,-47 41-6,47-37-6,-47 0-4,48 0 6,-48-41 4,0 4 2,0 33 2,-48 4-6,1 0-2,0 0-2,47-4 4,-48 41-4,-4 0 2,5-37-2,47 37-2,-48 0 0,48 0-4,-47 0-2,47 37 4,-52-37 2,4 41 0,48-41 0,-47 0-6,47 37 10,0-37-6,0 0 4,0 37-2,0-37 2,0 0 6,0-37 4,0 37 10,0 0 2,0 0-24,0-37 2,0 37 6,0-41-8,-48 4 4,48 0-12,-52 0 8,5-4-4,-1 41 6,-4-37-6,5 37 6,-48 0 2,43 0-8,4 37 2,1-37 4,-1 41-4,-4-4 6,-43 37-8,43-33-4,5-4 6,47 0 2,-48 0-6,48-37-2,0 0 6,0 0 4,0 0 0,0 0 2,0 0 4,0 0 2,0 0 8,0 0-6,0-37-10,0 37 0,0-37 0,0 37 0,0-37 4,-47-4-2,-1 41-4,-4 0 4,5 0-6,-1 0 2,1 41 0,-53-41 0,53 37-2,0 0 2,-53 41-6,53-41 2,-1 37-4,-4-33 4,52 33 4,0-37-4,0 4-8,0-4-2,0 0 10,0-37 6,0 0 14,0 0-4,0 0-2,0-37-18,0 37-38,0 0-226</inkml:trace>
</inkml:ink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05B5D5F-FD25-F44C-A0AC-1C18D1EBCED1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customXml" Target="../ink/ink6.xml"/><Relationship Id="rId18" Type="http://schemas.openxmlformats.org/officeDocument/2006/relationships/image" Target="../media/image24.png"/><Relationship Id="rId26" Type="http://schemas.openxmlformats.org/officeDocument/2006/relationships/image" Target="../media/image28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21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11" Type="http://schemas.openxmlformats.org/officeDocument/2006/relationships/customXml" Target="../ink/ink5.xml"/><Relationship Id="rId24" Type="http://schemas.openxmlformats.org/officeDocument/2006/relationships/image" Target="../media/image27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9.png"/><Relationship Id="rId10" Type="http://schemas.openxmlformats.org/officeDocument/2006/relationships/image" Target="../media/image20.png"/><Relationship Id="rId19" Type="http://schemas.openxmlformats.org/officeDocument/2006/relationships/customXml" Target="../ink/ink9.xml"/><Relationship Id="rId4" Type="http://schemas.openxmlformats.org/officeDocument/2006/relationships/image" Target="../media/image17.png"/><Relationship Id="rId9" Type="http://schemas.openxmlformats.org/officeDocument/2006/relationships/customXml" Target="../ink/ink4.xml"/><Relationship Id="rId14" Type="http://schemas.openxmlformats.org/officeDocument/2006/relationships/image" Target="../media/image22.png"/><Relationship Id="rId22" Type="http://schemas.openxmlformats.org/officeDocument/2006/relationships/image" Target="../media/image26.png"/><Relationship Id="rId27" Type="http://schemas.openxmlformats.org/officeDocument/2006/relationships/customXml" Target="../ink/ink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My Career Options: Six Career Fields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73067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Six Career Fields!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Touch of Style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Complete the word search on Activity Sheet 1-1.</a:t>
            </a:r>
          </a:p>
          <a:p>
            <a:endParaRPr lang="en-US" sz="2000" dirty="0"/>
          </a:p>
          <a:p>
            <a:r>
              <a:rPr lang="en-US" sz="2000" dirty="0"/>
              <a:t>Add some style to each of the words by applying some color, pictures and features to represent their definitions. Here’s an example: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37">
                <a:extLst>
                  <a:ext uri="{FF2B5EF4-FFF2-40B4-BE49-F238E27FC236}">
                    <a16:creationId xmlns:a16="http://schemas.microsoft.com/office/drawing/2014/main" id="{001DA332-3F94-D54F-B5B4-F06C5119BAE7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20074" y="3659415"/>
              <a:ext cx="1752600" cy="1341438"/>
            </p14:xfrm>
          </p:contentPart>
        </mc:Choice>
        <mc:Fallback xmlns="">
          <p:pic>
            <p:nvPicPr>
              <p:cNvPr id="5" name="Ink 37">
                <a:extLst>
                  <a:ext uri="{FF2B5EF4-FFF2-40B4-BE49-F238E27FC236}">
                    <a16:creationId xmlns:a16="http://schemas.microsoft.com/office/drawing/2014/main" id="{001DA332-3F94-D54F-B5B4-F06C5119BAE7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1644" y="3630989"/>
                <a:ext cx="1809461" cy="1398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19">
                <a:extLst>
                  <a:ext uri="{FF2B5EF4-FFF2-40B4-BE49-F238E27FC236}">
                    <a16:creationId xmlns:a16="http://schemas.microsoft.com/office/drawing/2014/main" id="{AFA59831-7576-5F42-80D1-606C297A66ED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49837" y="3610203"/>
              <a:ext cx="3762375" cy="1514475"/>
            </p14:xfrm>
          </p:contentPart>
        </mc:Choice>
        <mc:Fallback xmlns="">
          <p:pic>
            <p:nvPicPr>
              <p:cNvPr id="6" name="Ink 19">
                <a:extLst>
                  <a:ext uri="{FF2B5EF4-FFF2-40B4-BE49-F238E27FC236}">
                    <a16:creationId xmlns:a16="http://schemas.microsoft.com/office/drawing/2014/main" id="{AFA59831-7576-5F42-80D1-606C297A66ED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21486" y="3581771"/>
                <a:ext cx="3819076" cy="1571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21">
                <a:extLst>
                  <a:ext uri="{FF2B5EF4-FFF2-40B4-BE49-F238E27FC236}">
                    <a16:creationId xmlns:a16="http://schemas.microsoft.com/office/drawing/2014/main" id="{EFE6840C-03C1-4B4A-900E-C3075C425AC9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62549" y="4378553"/>
              <a:ext cx="260350" cy="395287"/>
            </p14:xfrm>
          </p:contentPart>
        </mc:Choice>
        <mc:Fallback xmlns="">
          <p:pic>
            <p:nvPicPr>
              <p:cNvPr id="7" name="Ink 21">
                <a:extLst>
                  <a:ext uri="{FF2B5EF4-FFF2-40B4-BE49-F238E27FC236}">
                    <a16:creationId xmlns:a16="http://schemas.microsoft.com/office/drawing/2014/main" id="{EFE6840C-03C1-4B4A-900E-C3075C425AC9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34297" y="4350164"/>
                <a:ext cx="316855" cy="452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24">
                <a:extLst>
                  <a:ext uri="{FF2B5EF4-FFF2-40B4-BE49-F238E27FC236}">
                    <a16:creationId xmlns:a16="http://schemas.microsoft.com/office/drawing/2014/main" id="{9D9D3CF8-43C7-B14D-B1C4-40F8116BF8A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0549" y="4084865"/>
              <a:ext cx="271463" cy="395288"/>
            </p14:xfrm>
          </p:contentPart>
        </mc:Choice>
        <mc:Fallback xmlns="">
          <p:pic>
            <p:nvPicPr>
              <p:cNvPr id="8" name="Ink 24">
                <a:extLst>
                  <a:ext uri="{FF2B5EF4-FFF2-40B4-BE49-F238E27FC236}">
                    <a16:creationId xmlns:a16="http://schemas.microsoft.com/office/drawing/2014/main" id="{9D9D3CF8-43C7-B14D-B1C4-40F8116BF8A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42368" y="4056732"/>
                <a:ext cx="327825" cy="4515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25">
                <a:extLst>
                  <a:ext uri="{FF2B5EF4-FFF2-40B4-BE49-F238E27FC236}">
                    <a16:creationId xmlns:a16="http://schemas.microsoft.com/office/drawing/2014/main" id="{A2C48013-116D-C04E-8E64-04BC66F21F47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22987" y="3926115"/>
              <a:ext cx="271462" cy="419100"/>
            </p14:xfrm>
          </p:contentPart>
        </mc:Choice>
        <mc:Fallback xmlns="">
          <p:pic>
            <p:nvPicPr>
              <p:cNvPr id="9" name="Ink 25">
                <a:extLst>
                  <a:ext uri="{FF2B5EF4-FFF2-40B4-BE49-F238E27FC236}">
                    <a16:creationId xmlns:a16="http://schemas.microsoft.com/office/drawing/2014/main" id="{A2C48013-116D-C04E-8E64-04BC66F21F47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894582" y="3897744"/>
                <a:ext cx="328271" cy="4758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26">
                <a:extLst>
                  <a:ext uri="{FF2B5EF4-FFF2-40B4-BE49-F238E27FC236}">
                    <a16:creationId xmlns:a16="http://schemas.microsoft.com/office/drawing/2014/main" id="{1E04D37C-2AEE-0D40-B57A-4D48D441523D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30987" y="3789590"/>
              <a:ext cx="203200" cy="350838"/>
            </p14:xfrm>
          </p:contentPart>
        </mc:Choice>
        <mc:Fallback xmlns="">
          <p:pic>
            <p:nvPicPr>
              <p:cNvPr id="10" name="Ink 26">
                <a:extLst>
                  <a:ext uri="{FF2B5EF4-FFF2-40B4-BE49-F238E27FC236}">
                    <a16:creationId xmlns:a16="http://schemas.microsoft.com/office/drawing/2014/main" id="{1E04D37C-2AEE-0D40-B57A-4D48D441523D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02824" y="3761308"/>
                <a:ext cx="259526" cy="4074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27">
                <a:extLst>
                  <a:ext uri="{FF2B5EF4-FFF2-40B4-BE49-F238E27FC236}">
                    <a16:creationId xmlns:a16="http://schemas.microsoft.com/office/drawing/2014/main" id="{35B9C453-C600-DD47-9DAF-438D48A5CF15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62799" y="3553053"/>
              <a:ext cx="214313" cy="417512"/>
            </p14:xfrm>
          </p:contentPart>
        </mc:Choice>
        <mc:Fallback xmlns="">
          <p:pic>
            <p:nvPicPr>
              <p:cNvPr id="11" name="Ink 27">
                <a:extLst>
                  <a:ext uri="{FF2B5EF4-FFF2-40B4-BE49-F238E27FC236}">
                    <a16:creationId xmlns:a16="http://schemas.microsoft.com/office/drawing/2014/main" id="{35B9C453-C600-DD47-9DAF-438D48A5CF15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935134" y="3524692"/>
                <a:ext cx="269642" cy="4742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28">
                <a:extLst>
                  <a:ext uri="{FF2B5EF4-FFF2-40B4-BE49-F238E27FC236}">
                    <a16:creationId xmlns:a16="http://schemas.microsoft.com/office/drawing/2014/main" id="{D2034191-409D-7445-82C6-E805D75DDC09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50174" y="3429228"/>
              <a:ext cx="180975" cy="373062"/>
            </p14:xfrm>
          </p:contentPart>
        </mc:Choice>
        <mc:Fallback xmlns="">
          <p:pic>
            <p:nvPicPr>
              <p:cNvPr id="12" name="Ink 28">
                <a:extLst>
                  <a:ext uri="{FF2B5EF4-FFF2-40B4-BE49-F238E27FC236}">
                    <a16:creationId xmlns:a16="http://schemas.microsoft.com/office/drawing/2014/main" id="{D2034191-409D-7445-82C6-E805D75DDC09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21750" y="3401052"/>
                <a:ext cx="237822" cy="429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Ink 30">
                <a:extLst>
                  <a:ext uri="{FF2B5EF4-FFF2-40B4-BE49-F238E27FC236}">
                    <a16:creationId xmlns:a16="http://schemas.microsoft.com/office/drawing/2014/main" id="{7D80A939-A3E2-2A42-AECA-DF8FAD4DA944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5474" y="4497615"/>
              <a:ext cx="1295400" cy="919163"/>
            </p14:xfrm>
          </p:contentPart>
        </mc:Choice>
        <mc:Fallback xmlns="">
          <p:pic>
            <p:nvPicPr>
              <p:cNvPr id="13" name="Ink 30">
                <a:extLst>
                  <a:ext uri="{FF2B5EF4-FFF2-40B4-BE49-F238E27FC236}">
                    <a16:creationId xmlns:a16="http://schemas.microsoft.com/office/drawing/2014/main" id="{7D80A939-A3E2-2A42-AECA-DF8FAD4DA944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477055" y="4469195"/>
                <a:ext cx="1352238" cy="9760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31">
                <a:extLst>
                  <a:ext uri="{FF2B5EF4-FFF2-40B4-BE49-F238E27FC236}">
                    <a16:creationId xmlns:a16="http://schemas.microsoft.com/office/drawing/2014/main" id="{64AD3556-BDF2-8E45-A6C2-9F7E74541156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9937" y="4116615"/>
              <a:ext cx="1100137" cy="958850"/>
            </p14:xfrm>
          </p:contentPart>
        </mc:Choice>
        <mc:Fallback xmlns="">
          <p:pic>
            <p:nvPicPr>
              <p:cNvPr id="14" name="Ink 31">
                <a:extLst>
                  <a:ext uri="{FF2B5EF4-FFF2-40B4-BE49-F238E27FC236}">
                    <a16:creationId xmlns:a16="http://schemas.microsoft.com/office/drawing/2014/main" id="{64AD3556-BDF2-8E45-A6C2-9F7E74541156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891525" y="4088170"/>
                <a:ext cx="1156960" cy="1015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5" name="Ink 33">
                <a:extLst>
                  <a:ext uri="{FF2B5EF4-FFF2-40B4-BE49-F238E27FC236}">
                    <a16:creationId xmlns:a16="http://schemas.microsoft.com/office/drawing/2014/main" id="{7F08A596-F6DB-B340-BF29-779B6347A05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1387" y="4727803"/>
              <a:ext cx="576262" cy="465137"/>
            </p14:xfrm>
          </p:contentPart>
        </mc:Choice>
        <mc:Fallback xmlns="">
          <p:pic>
            <p:nvPicPr>
              <p:cNvPr id="15" name="Ink 33">
                <a:extLst>
                  <a:ext uri="{FF2B5EF4-FFF2-40B4-BE49-F238E27FC236}">
                    <a16:creationId xmlns:a16="http://schemas.microsoft.com/office/drawing/2014/main" id="{7F08A596-F6DB-B340-BF29-779B6347A051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793076" y="4699428"/>
                <a:ext cx="632885" cy="521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7" name="Ink 34">
                <a:extLst>
                  <a:ext uri="{FF2B5EF4-FFF2-40B4-BE49-F238E27FC236}">
                    <a16:creationId xmlns:a16="http://schemas.microsoft.com/office/drawing/2014/main" id="{A03F21CF-6925-0D4E-BC80-642D06E321F3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53287" y="4400778"/>
              <a:ext cx="801687" cy="396875"/>
            </p14:xfrm>
          </p:contentPart>
        </mc:Choice>
        <mc:Fallback xmlns="">
          <p:pic>
            <p:nvPicPr>
              <p:cNvPr id="17" name="Ink 34">
                <a:extLst>
                  <a:ext uri="{FF2B5EF4-FFF2-40B4-BE49-F238E27FC236}">
                    <a16:creationId xmlns:a16="http://schemas.microsoft.com/office/drawing/2014/main" id="{A03F21CF-6925-0D4E-BC80-642D06E321F3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025101" y="4372455"/>
                <a:ext cx="858058" cy="4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0" name="Ink 35">
                <a:extLst>
                  <a:ext uri="{FF2B5EF4-FFF2-40B4-BE49-F238E27FC236}">
                    <a16:creationId xmlns:a16="http://schemas.microsoft.com/office/drawing/2014/main" id="{E54A7890-08E5-E747-B067-5F3BF2617AF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94712" y="4107090"/>
              <a:ext cx="1165225" cy="428625"/>
            </p14:xfrm>
          </p:contentPart>
        </mc:Choice>
        <mc:Fallback xmlns="">
          <p:pic>
            <p:nvPicPr>
              <p:cNvPr id="20" name="Ink 35">
                <a:extLst>
                  <a:ext uri="{FF2B5EF4-FFF2-40B4-BE49-F238E27FC236}">
                    <a16:creationId xmlns:a16="http://schemas.microsoft.com/office/drawing/2014/main" id="{E54A7890-08E5-E747-B067-5F3BF2617AF1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66318" y="4078801"/>
                <a:ext cx="1222013" cy="485202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73067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Six Career Fields!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Showcase Your Career Options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635327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Grab one poster per group.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Grab one Activity Sheet 2-1 per group.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Cut out the career field descriptions.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Draw your poster to look like the image below. Leave plenty of white space in each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Title your poster “Our Career Options.”</a:t>
            </a:r>
          </a:p>
          <a:p>
            <a:endParaRPr lang="en-US" sz="2000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AABF435-0C74-B942-A98B-EEBA4B97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06972"/>
              </p:ext>
            </p:extLst>
          </p:nvPr>
        </p:nvGraphicFramePr>
        <p:xfrm>
          <a:off x="2506449" y="3416424"/>
          <a:ext cx="7772400" cy="24066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6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Business, Marketing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and Management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Gotham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Agriculture, Food and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Natural Resources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Gotham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Communications and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Information Systems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Gotham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  Human Sciences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and Education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Gotham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Health Sciences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Gotham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Skilled and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Technical Sciences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Gotham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130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73067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Six Career Fields!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Career Fields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2738E321-8656-E24F-9314-849E837E343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60171688"/>
              </p:ext>
            </p:extLst>
          </p:nvPr>
        </p:nvGraphicFramePr>
        <p:xfrm>
          <a:off x="1193106" y="1553457"/>
          <a:ext cx="10801200" cy="43238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92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Agriculture, Food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Natural Resources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500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This career field involves the production, distribution and development of agricultural products and resources.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Communications and Information Systems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500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this career field, you might be involved in arts, writing, design, software, and computer and technology systems.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Skilled and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 Sciences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500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This career field includes architecture, construction, manufacturing, science, technology, engineering, mathematics, transportation, distribution and logistics.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Health Sciences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500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this career field, you may be involved in patient care, diagnostic services, health information and medical research.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Human Sciences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Education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500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This career field includes education and training, government and public administration, human services, law, public safety, corrections and security.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Business, Marketing and Management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500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This career field involves working with business operations, marketing, sales, finance, hospitality and tourism.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8791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73067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Six Career Fields!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Careers Field Collage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851351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Sort all clippings into the career field that best fits the clipping or photo.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Tape/paste the clipping inside the correct career field on the poster.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don’t have an image – create one! Draw an icon or a picture to show what that kind of work looks like.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Sign your names to your collage.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206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73067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Six Career Fields!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555207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options were new to you?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options sound most interesting to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Why do you think it is important to know more about your options as you start thinking about a future career?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could happen if you tried to explore all of these options?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would you suggest exploring these options to find one that is a good fit for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39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F689B5-22BC-5140-856A-A3979264694D}"/>
              </a:ext>
            </a:extLst>
          </p:cNvPr>
          <p:cNvSpPr/>
          <p:nvPr/>
        </p:nvSpPr>
        <p:spPr>
          <a:xfrm>
            <a:off x="-103038" y="0"/>
            <a:ext cx="123853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499E7647-BE74-4540-A5AE-EE9B178BE9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30" y="0"/>
            <a:ext cx="9361040" cy="68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99637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  <p:tag name="ARTICULATE_DESIGN_ID_OFFICE THEME" val="UY065HS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497</Words>
  <Application>Microsoft Office PowerPoint</Application>
  <PresentationFormat>Custom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ArialMT</vt:lpstr>
      <vt:lpstr>Calibri</vt:lpstr>
      <vt:lpstr>Gotham Light</vt:lpstr>
      <vt:lpstr>Verdana</vt:lpstr>
      <vt:lpstr>Verdana-Bold</vt:lpstr>
      <vt:lpstr>Office Theme</vt:lpstr>
      <vt:lpstr>My Career Options: Six Career Fields!</vt:lpstr>
      <vt:lpstr>Add a Touch of Style</vt:lpstr>
      <vt:lpstr>Showcase Your Career Options</vt:lpstr>
      <vt:lpstr>Six Career Fields</vt:lpstr>
      <vt:lpstr>Careers Field Collage</vt:lpstr>
      <vt:lpstr>What Do You Think?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4460CFBA-4E74-4C8A-B2ED-660AF2523DB5</vt:lpwstr>
  </property>
  <property fmtid="{D5CDD505-2E9C-101B-9397-08002B2CF9AE}" pid="3" name="ArticulatePath">
    <vt:lpwstr>ENGAGE~4</vt:lpwstr>
  </property>
</Properties>
</file>