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61" r:id="rId6"/>
    <p:sldId id="262" r:id="rId7"/>
    <p:sldId id="263" r:id="rId8"/>
  </p:sldIdLst>
  <p:sldSz cx="12179300" cy="6858000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2F72"/>
    <a:srgbClr val="256895"/>
    <a:srgbClr val="F15A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87"/>
    <p:restoredTop sz="94694"/>
  </p:normalViewPr>
  <p:slideViewPr>
    <p:cSldViewPr>
      <p:cViewPr varScale="1">
        <p:scale>
          <a:sx n="77" d="100"/>
          <a:sy n="77" d="100"/>
        </p:scale>
        <p:origin x="82" y="24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8.png"/><Relationship Id="rId9" Type="http://schemas.openxmlformats.org/officeDocument/2006/relationships/image" Target="../media/image14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8.png"/><Relationship Id="rId9" Type="http://schemas.openxmlformats.org/officeDocument/2006/relationships/image" Target="../media/image14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5.png"/><Relationship Id="rId7" Type="http://schemas.openxmlformats.org/officeDocument/2006/relationships/image" Target="../media/image1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10" Type="http://schemas.openxmlformats.org/officeDocument/2006/relationships/image" Target="../media/image14.png"/><Relationship Id="rId4" Type="http://schemas.openxmlformats.org/officeDocument/2006/relationships/image" Target="../media/image16.png"/><Relationship Id="rId9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2">
            <a:extLst>
              <a:ext uri="{FF2B5EF4-FFF2-40B4-BE49-F238E27FC236}">
                <a16:creationId xmlns:a16="http://schemas.microsoft.com/office/drawing/2014/main" id="{2182FC6E-EFCA-D74B-9B70-AA089C1B602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2900" y="342900"/>
            <a:ext cx="11503152" cy="5867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3">
            <a:extLst>
              <a:ext uri="{FF2B5EF4-FFF2-40B4-BE49-F238E27FC236}">
                <a16:creationId xmlns:a16="http://schemas.microsoft.com/office/drawing/2014/main" id="{CEE2E144-034B-F94F-A180-6F7BD9F2DD8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13916" y="2747772"/>
            <a:ext cx="412407" cy="11356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43B2DEAE-1B66-B349-BF36-8B39C9A32019}"/>
              </a:ext>
            </a:extLst>
          </p:cNvPr>
          <p:cNvGrpSpPr/>
          <p:nvPr userDrawn="1"/>
        </p:nvGrpSpPr>
        <p:grpSpPr>
          <a:xfrm>
            <a:off x="283729" y="6515100"/>
            <a:ext cx="11448023" cy="114300"/>
            <a:chOff x="283729" y="6515100"/>
            <a:chExt cx="11448023" cy="114300"/>
          </a:xfrm>
        </p:grpSpPr>
        <p:pic>
          <p:nvPicPr>
            <p:cNvPr id="10" name="Image 4">
              <a:extLst>
                <a:ext uri="{FF2B5EF4-FFF2-40B4-BE49-F238E27FC236}">
                  <a16:creationId xmlns:a16="http://schemas.microsoft.com/office/drawing/2014/main" id="{EE6C5CAF-79BF-2048-9E85-420956FECA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25028" y="6515100"/>
              <a:ext cx="442153" cy="992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Image 5">
              <a:extLst>
                <a:ext uri="{FF2B5EF4-FFF2-40B4-BE49-F238E27FC236}">
                  <a16:creationId xmlns:a16="http://schemas.microsoft.com/office/drawing/2014/main" id="{A550C69F-149D-2248-8577-EC2083FB64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29926" y="6515100"/>
              <a:ext cx="415073" cy="1142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Image 6">
              <a:extLst>
                <a:ext uri="{FF2B5EF4-FFF2-40B4-BE49-F238E27FC236}">
                  <a16:creationId xmlns:a16="http://schemas.microsoft.com/office/drawing/2014/main" id="{261F2608-9E65-DC40-8D2B-EDF2874D6D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551536" y="6515100"/>
              <a:ext cx="442153" cy="992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Image 7">
              <a:extLst>
                <a:ext uri="{FF2B5EF4-FFF2-40B4-BE49-F238E27FC236}">
                  <a16:creationId xmlns:a16="http://schemas.microsoft.com/office/drawing/2014/main" id="{453DE1DF-41D6-0641-84DF-2874FEC147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056434" y="6515100"/>
              <a:ext cx="415074" cy="1142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Image 8">
              <a:extLst>
                <a:ext uri="{FF2B5EF4-FFF2-40B4-BE49-F238E27FC236}">
                  <a16:creationId xmlns:a16="http://schemas.microsoft.com/office/drawing/2014/main" id="{FA3D8F02-EF7C-2844-9F8A-E674853731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721669" y="6515100"/>
              <a:ext cx="415074" cy="1142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Image 9">
              <a:extLst>
                <a:ext uri="{FF2B5EF4-FFF2-40B4-BE49-F238E27FC236}">
                  <a16:creationId xmlns:a16="http://schemas.microsoft.com/office/drawing/2014/main" id="{F682C65C-4732-5046-91AD-E4B55FD047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205877" y="6515100"/>
              <a:ext cx="442153" cy="992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Image 10">
              <a:extLst>
                <a:ext uri="{FF2B5EF4-FFF2-40B4-BE49-F238E27FC236}">
                  <a16:creationId xmlns:a16="http://schemas.microsoft.com/office/drawing/2014/main" id="{C42DBE99-8664-454E-B5FE-D95961FA05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710775" y="6515100"/>
              <a:ext cx="415074" cy="1142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Image 11">
              <a:extLst>
                <a:ext uri="{FF2B5EF4-FFF2-40B4-BE49-F238E27FC236}">
                  <a16:creationId xmlns:a16="http://schemas.microsoft.com/office/drawing/2014/main" id="{DA0BB0E0-CCC8-B94F-B54B-B50CC64FF5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10216" y="6515100"/>
              <a:ext cx="442153" cy="992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Image 12">
              <a:extLst>
                <a:ext uri="{FF2B5EF4-FFF2-40B4-BE49-F238E27FC236}">
                  <a16:creationId xmlns:a16="http://schemas.microsoft.com/office/drawing/2014/main" id="{415DA7C5-34A2-684E-9D3B-1B4DDE7508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15113" y="6515100"/>
              <a:ext cx="415073" cy="114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Image 13">
              <a:extLst>
                <a:ext uri="{FF2B5EF4-FFF2-40B4-BE49-F238E27FC236}">
                  <a16:creationId xmlns:a16="http://schemas.microsoft.com/office/drawing/2014/main" id="{34E14941-C0C9-444E-8462-868C31F1AC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99321" y="6515100"/>
              <a:ext cx="442153" cy="992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Image 16">
              <a:extLst>
                <a:ext uri="{FF2B5EF4-FFF2-40B4-BE49-F238E27FC236}">
                  <a16:creationId xmlns:a16="http://schemas.microsoft.com/office/drawing/2014/main" id="{65347B87-81AD-3941-8A4B-8CF2AA857D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75651" y="6515833"/>
              <a:ext cx="439313" cy="98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Image 17">
              <a:extLst>
                <a:ext uri="{FF2B5EF4-FFF2-40B4-BE49-F238E27FC236}">
                  <a16:creationId xmlns:a16="http://schemas.microsoft.com/office/drawing/2014/main" id="{D5252966-476E-2F4D-8B89-96DDE216B8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3729" y="6515833"/>
              <a:ext cx="412407" cy="1135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Image 18">
              <a:extLst>
                <a:ext uri="{FF2B5EF4-FFF2-40B4-BE49-F238E27FC236}">
                  <a16:creationId xmlns:a16="http://schemas.microsoft.com/office/drawing/2014/main" id="{AE61362E-1564-314B-9361-492263B508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795567" y="6515833"/>
              <a:ext cx="439313" cy="98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Image 19">
              <a:extLst>
                <a:ext uri="{FF2B5EF4-FFF2-40B4-BE49-F238E27FC236}">
                  <a16:creationId xmlns:a16="http://schemas.microsoft.com/office/drawing/2014/main" id="{B41EEC7C-1453-5D4F-9DAB-4CB97131F8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03644" y="6515833"/>
              <a:ext cx="412407" cy="1135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Image 20">
              <a:extLst>
                <a:ext uri="{FF2B5EF4-FFF2-40B4-BE49-F238E27FC236}">
                  <a16:creationId xmlns:a16="http://schemas.microsoft.com/office/drawing/2014/main" id="{885030D9-9904-1E45-97B1-40F457A24D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799969" y="6515833"/>
              <a:ext cx="439314" cy="98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Image 21">
              <a:extLst>
                <a:ext uri="{FF2B5EF4-FFF2-40B4-BE49-F238E27FC236}">
                  <a16:creationId xmlns:a16="http://schemas.microsoft.com/office/drawing/2014/main" id="{13D797C9-A32E-3747-902E-D36D30C695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08046" y="6515833"/>
              <a:ext cx="412408" cy="1135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Image 22">
              <a:extLst>
                <a:ext uri="{FF2B5EF4-FFF2-40B4-BE49-F238E27FC236}">
                  <a16:creationId xmlns:a16="http://schemas.microsoft.com/office/drawing/2014/main" id="{3EAA8C43-C747-014D-B2AD-47355E402D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343475" y="6515833"/>
              <a:ext cx="412408" cy="1135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Image 23">
              <a:extLst>
                <a:ext uri="{FF2B5EF4-FFF2-40B4-BE49-F238E27FC236}">
                  <a16:creationId xmlns:a16="http://schemas.microsoft.com/office/drawing/2014/main" id="{DE73ADD6-4763-A14D-A1D3-75FEFB2AB9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1229650" y="6515100"/>
              <a:ext cx="502102" cy="1126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Image 24">
              <a:extLst>
                <a:ext uri="{FF2B5EF4-FFF2-40B4-BE49-F238E27FC236}">
                  <a16:creationId xmlns:a16="http://schemas.microsoft.com/office/drawing/2014/main" id="{7D3D1A7F-7131-F145-BDA3-434215E9B3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121674" y="6515833"/>
              <a:ext cx="439313" cy="9860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9" name="Image 25">
            <a:extLst>
              <a:ext uri="{FF2B5EF4-FFF2-40B4-BE49-F238E27FC236}">
                <a16:creationId xmlns:a16="http://schemas.microsoft.com/office/drawing/2014/main" id="{5CAA1B39-9479-3146-BC7A-FD353F47C77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89349" y="-42766"/>
            <a:ext cx="4063212" cy="203160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88516" y="3166388"/>
            <a:ext cx="6425463" cy="2350844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4600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lnSpc>
                <a:spcPts val="5400"/>
              </a:lnSpc>
              <a:defRPr lang="en-US"/>
            </a:pPr>
            <a:r>
              <a:rPr lang="en-US" sz="4400" b="1" dirty="0">
                <a:solidFill>
                  <a:srgbClr val="FFFFFF"/>
                </a:solidFill>
                <a:latin typeface="Verdana-Bold" charset="77"/>
                <a:ea typeface="Verdana-Bold" charset="77"/>
                <a:cs typeface="Verdana-Bold" charset="77"/>
              </a:rPr>
              <a:t>Space Holder  </a:t>
            </a:r>
            <a:br>
              <a:rPr lang="en-US" sz="4400" b="1" dirty="0">
                <a:solidFill>
                  <a:srgbClr val="FFFFFF"/>
                </a:solidFill>
                <a:latin typeface="Verdana-Bold" charset="77"/>
                <a:ea typeface="Verdana-Bold" charset="77"/>
                <a:cs typeface="Verdana-Bold" charset="77"/>
              </a:rPr>
            </a:br>
            <a:r>
              <a:rPr lang="en-US" sz="4400" b="1" dirty="0">
                <a:solidFill>
                  <a:srgbClr val="FFFFFF"/>
                </a:solidFill>
                <a:latin typeface="Verdana-Bold" charset="77"/>
                <a:ea typeface="Verdana-Bold" charset="77"/>
                <a:cs typeface="Verdana-Bold" charset="77"/>
              </a:rPr>
              <a:t>Unit Heading  </a:t>
            </a:r>
            <a:br>
              <a:rPr lang="en-US" sz="4400" b="1" dirty="0">
                <a:solidFill>
                  <a:srgbClr val="FFFFFF"/>
                </a:solidFill>
                <a:latin typeface="Verdana-Bold" charset="77"/>
                <a:ea typeface="Verdana-Bold" charset="77"/>
                <a:cs typeface="Verdana-Bold" charset="77"/>
              </a:rPr>
            </a:br>
            <a:r>
              <a:rPr lang="en-US" sz="4400" b="1" dirty="0">
                <a:solidFill>
                  <a:srgbClr val="FFFFFF"/>
                </a:solidFill>
                <a:latin typeface="Verdana-Bold" charset="77"/>
                <a:ea typeface="Verdana-Bold" charset="77"/>
                <a:cs typeface="Verdana-Bold" charset="77"/>
              </a:rPr>
              <a:t>to go Here</a:t>
            </a:r>
            <a:r>
              <a:rPr lang="en-US" sz="4400" b="1" dirty="0">
                <a:solidFill>
                  <a:srgbClr val="EFAE1B"/>
                </a:solidFill>
                <a:latin typeface="Verdana-Bold" charset="77"/>
                <a:ea typeface="Verdana-Bold" charset="77"/>
                <a:cs typeface="Verdana-Bold" charset="77"/>
              </a:rPr>
              <a:t>!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11349" y="5864028"/>
            <a:ext cx="999426" cy="338832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 i="0">
                <a:solidFill>
                  <a:srgbClr val="F15A2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08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7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59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5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48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84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1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Unit X:</a:t>
            </a:r>
            <a:endParaRPr dirty="0"/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ED12E8DD-D1EF-7A49-BEB6-A8469E7972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834563" y="5864225"/>
            <a:ext cx="1727200" cy="346075"/>
          </a:xfrm>
        </p:spPr>
        <p:txBody>
          <a:bodyPr lIns="0" tIns="0" rIns="0" bIns="0">
            <a:normAutofit/>
          </a:bodyPr>
          <a:lstStyle>
            <a:lvl2pPr marL="0" indent="0" algn="l">
              <a:spcBef>
                <a:spcPts val="0"/>
              </a:spcBef>
              <a:buNone/>
              <a:defRPr sz="2000" b="0" i="0">
                <a:solidFill>
                  <a:srgbClr val="F15A2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</a:lstStyle>
          <a:p>
            <a:pPr lvl="1"/>
            <a:r>
              <a:rPr lang="en-US" dirty="0"/>
              <a:t>Session #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3">
            <a:extLst>
              <a:ext uri="{FF2B5EF4-FFF2-40B4-BE49-F238E27FC236}">
                <a16:creationId xmlns:a16="http://schemas.microsoft.com/office/drawing/2014/main" id="{861B722F-819A-5C47-8F35-265067CCF8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313194"/>
            <a:ext cx="914400" cy="631620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4">
            <a:extLst>
              <a:ext uri="{FF2B5EF4-FFF2-40B4-BE49-F238E27FC236}">
                <a16:creationId xmlns:a16="http://schemas.microsoft.com/office/drawing/2014/main" id="{ECA6C67D-EDED-3C4B-8427-60C09A45CF0D}"/>
              </a:ext>
            </a:extLst>
          </p:cNvPr>
          <p:cNvSpPr txBox="1"/>
          <p:nvPr userDrawn="1"/>
        </p:nvSpPr>
        <p:spPr>
          <a:xfrm>
            <a:off x="7685532" y="6489700"/>
            <a:ext cx="3438144" cy="22555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 indent="12700" algn="r">
              <a:defRPr lang="en-US"/>
            </a:pPr>
            <a:r>
              <a:rPr lang="en-US" sz="800" dirty="0">
                <a:latin typeface="ArialMT" charset="77"/>
                <a:ea typeface="ArialMT" charset="77"/>
                <a:cs typeface="ArialMT" charset="77"/>
              </a:rPr>
              <a:t>Nebraska Department of Education CC-</a:t>
            </a:r>
            <a:r>
              <a:rPr lang="en-US" sz="800" b="1" dirty="0">
                <a:latin typeface="ArialMT" charset="77"/>
                <a:ea typeface="ArialMT" charset="77"/>
                <a:cs typeface="ArialMT" charset="77"/>
              </a:rPr>
              <a:t>BY-NC-SA</a:t>
            </a:r>
            <a:endParaRPr sz="800" b="1" dirty="0">
              <a:latin typeface="ArialMT" charset="77"/>
              <a:ea typeface="ArialMT" charset="77"/>
              <a:cs typeface="ArialMT" charset="77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89D6035-584F-FF42-A180-B760570CF63E}"/>
              </a:ext>
            </a:extLst>
          </p:cNvPr>
          <p:cNvGrpSpPr/>
          <p:nvPr userDrawn="1"/>
        </p:nvGrpSpPr>
        <p:grpSpPr>
          <a:xfrm>
            <a:off x="283729" y="6515100"/>
            <a:ext cx="11448023" cy="114300"/>
            <a:chOff x="283729" y="6515100"/>
            <a:chExt cx="11448023" cy="114300"/>
          </a:xfrm>
        </p:grpSpPr>
        <p:pic>
          <p:nvPicPr>
            <p:cNvPr id="7" name="Image 2">
              <a:extLst>
                <a:ext uri="{FF2B5EF4-FFF2-40B4-BE49-F238E27FC236}">
                  <a16:creationId xmlns:a16="http://schemas.microsoft.com/office/drawing/2014/main" id="{6F21486B-1E3B-4648-869D-C7100B63EDFE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11229650" y="6515100"/>
              <a:ext cx="502102" cy="1126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Image 7">
              <a:extLst>
                <a:ext uri="{FF2B5EF4-FFF2-40B4-BE49-F238E27FC236}">
                  <a16:creationId xmlns:a16="http://schemas.microsoft.com/office/drawing/2014/main" id="{44AFA7DF-8EFE-7D4D-9F94-97DCF54D7E8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775651" y="6515833"/>
              <a:ext cx="439313" cy="98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 8">
              <a:extLst>
                <a:ext uri="{FF2B5EF4-FFF2-40B4-BE49-F238E27FC236}">
                  <a16:creationId xmlns:a16="http://schemas.microsoft.com/office/drawing/2014/main" id="{0500B590-284A-A442-8808-EB065F489C9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283729" y="6515833"/>
              <a:ext cx="412407" cy="1135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Image 9">
              <a:extLst>
                <a:ext uri="{FF2B5EF4-FFF2-40B4-BE49-F238E27FC236}">
                  <a16:creationId xmlns:a16="http://schemas.microsoft.com/office/drawing/2014/main" id="{C41941B5-DB24-6044-86D5-72DADA1B3C10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1795567" y="6515833"/>
              <a:ext cx="439313" cy="98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Image 10">
              <a:extLst>
                <a:ext uri="{FF2B5EF4-FFF2-40B4-BE49-F238E27FC236}">
                  <a16:creationId xmlns:a16="http://schemas.microsoft.com/office/drawing/2014/main" id="{263A9880-E566-F84F-917D-666BB8AEF9B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1303644" y="6515833"/>
              <a:ext cx="412407" cy="1135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Image 11">
              <a:extLst>
                <a:ext uri="{FF2B5EF4-FFF2-40B4-BE49-F238E27FC236}">
                  <a16:creationId xmlns:a16="http://schemas.microsoft.com/office/drawing/2014/main" id="{77C7258E-596F-7044-99DF-57209825BBE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2799969" y="6515833"/>
              <a:ext cx="439314" cy="98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Image 12">
              <a:extLst>
                <a:ext uri="{FF2B5EF4-FFF2-40B4-BE49-F238E27FC236}">
                  <a16:creationId xmlns:a16="http://schemas.microsoft.com/office/drawing/2014/main" id="{54F9A8A8-9AAB-5045-9CC3-9C7C528AFD23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2308046" y="6515833"/>
              <a:ext cx="412408" cy="1135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Image 13">
              <a:extLst>
                <a:ext uri="{FF2B5EF4-FFF2-40B4-BE49-F238E27FC236}">
                  <a16:creationId xmlns:a16="http://schemas.microsoft.com/office/drawing/2014/main" id="{770D7032-7097-DE49-BBDE-210A2ADF78B0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3343475" y="6515833"/>
              <a:ext cx="412408" cy="1135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Image 15">
              <a:extLst>
                <a:ext uri="{FF2B5EF4-FFF2-40B4-BE49-F238E27FC236}">
                  <a16:creationId xmlns:a16="http://schemas.microsoft.com/office/drawing/2014/main" id="{EB87D64A-0806-C34B-AB0F-A9FE84BA7329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4121674" y="6515833"/>
              <a:ext cx="439313" cy="9860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8" name="Image 17">
            <a:extLst>
              <a:ext uri="{FF2B5EF4-FFF2-40B4-BE49-F238E27FC236}">
                <a16:creationId xmlns:a16="http://schemas.microsoft.com/office/drawing/2014/main" id="{1D8CD18C-111A-8747-9DB3-5C93E97C8E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978" y="6021288"/>
            <a:ext cx="814221" cy="40711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963" y="642005"/>
            <a:ext cx="10355372" cy="940945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b="1" i="0">
                <a:solidFill>
                  <a:srgbClr val="3E2F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4963" y="1597914"/>
            <a:ext cx="10355371" cy="4505706"/>
          </a:xfrm>
        </p:spPr>
        <p:txBody>
          <a:bodyPr>
            <a:normAutofit/>
          </a:bodyPr>
          <a:lstStyle>
            <a:lvl1pPr>
              <a:defRPr sz="1400" b="1" i="0">
                <a:solidFill>
                  <a:srgbClr val="25689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400" b="1" i="0">
                <a:solidFill>
                  <a:srgbClr val="25689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400" b="1" i="0">
                <a:solidFill>
                  <a:srgbClr val="25689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400" b="1" i="0">
                <a:solidFill>
                  <a:srgbClr val="25689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400" b="1" i="0">
                <a:solidFill>
                  <a:srgbClr val="25689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dirty="0"/>
              <a:t>Click to edit Master text style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779DC2F-4F87-5F40-B224-7BEE5C98CB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14438" y="6118584"/>
            <a:ext cx="4514850" cy="371116"/>
          </a:xfrm>
        </p:spPr>
        <p:txBody>
          <a:bodyPr lIns="0">
            <a:noAutofit/>
          </a:bodyPr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4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4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4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4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UNIT X: </a:t>
            </a:r>
            <a:r>
              <a:rPr lang="en-US" dirty="0" err="1"/>
              <a:t>Sesson</a:t>
            </a:r>
            <a:r>
              <a:rPr lang="en-US" dirty="0"/>
              <a:t> #: Title of the session</a:t>
            </a:r>
          </a:p>
        </p:txBody>
      </p:sp>
    </p:spTree>
    <p:custDataLst>
      <p:tags r:id="rId1"/>
    </p:custData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3">
            <a:extLst>
              <a:ext uri="{FF2B5EF4-FFF2-40B4-BE49-F238E27FC236}">
                <a16:creationId xmlns:a16="http://schemas.microsoft.com/office/drawing/2014/main" id="{861B722F-819A-5C47-8F35-265067CCF8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313194"/>
            <a:ext cx="914400" cy="631620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4">
            <a:extLst>
              <a:ext uri="{FF2B5EF4-FFF2-40B4-BE49-F238E27FC236}">
                <a16:creationId xmlns:a16="http://schemas.microsoft.com/office/drawing/2014/main" id="{ECA6C67D-EDED-3C4B-8427-60C09A45CF0D}"/>
              </a:ext>
            </a:extLst>
          </p:cNvPr>
          <p:cNvSpPr txBox="1"/>
          <p:nvPr userDrawn="1"/>
        </p:nvSpPr>
        <p:spPr>
          <a:xfrm>
            <a:off x="7685532" y="6489700"/>
            <a:ext cx="3438144" cy="22555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 indent="12700" algn="r">
              <a:defRPr lang="en-US"/>
            </a:pPr>
            <a:r>
              <a:rPr lang="en-US" sz="800" dirty="0">
                <a:latin typeface="ArialMT" charset="77"/>
                <a:ea typeface="ArialMT" charset="77"/>
                <a:cs typeface="ArialMT" charset="77"/>
              </a:rPr>
              <a:t>Nebraska Department of Education CC-</a:t>
            </a:r>
            <a:r>
              <a:rPr lang="en-US" sz="800" b="1" dirty="0">
                <a:latin typeface="ArialMT" charset="77"/>
                <a:ea typeface="ArialMT" charset="77"/>
                <a:cs typeface="ArialMT" charset="77"/>
              </a:rPr>
              <a:t>BY-NC-SA</a:t>
            </a:r>
            <a:endParaRPr sz="800" b="1" dirty="0">
              <a:latin typeface="ArialMT" charset="77"/>
              <a:ea typeface="ArialMT" charset="77"/>
              <a:cs typeface="ArialMT" charset="77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89D6035-584F-FF42-A180-B760570CF63E}"/>
              </a:ext>
            </a:extLst>
          </p:cNvPr>
          <p:cNvGrpSpPr/>
          <p:nvPr userDrawn="1"/>
        </p:nvGrpSpPr>
        <p:grpSpPr>
          <a:xfrm>
            <a:off x="283729" y="6515100"/>
            <a:ext cx="11448023" cy="114300"/>
            <a:chOff x="283729" y="6515100"/>
            <a:chExt cx="11448023" cy="114300"/>
          </a:xfrm>
        </p:grpSpPr>
        <p:pic>
          <p:nvPicPr>
            <p:cNvPr id="7" name="Image 2">
              <a:extLst>
                <a:ext uri="{FF2B5EF4-FFF2-40B4-BE49-F238E27FC236}">
                  <a16:creationId xmlns:a16="http://schemas.microsoft.com/office/drawing/2014/main" id="{6F21486B-1E3B-4648-869D-C7100B63EDFE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11229650" y="6515100"/>
              <a:ext cx="502102" cy="1126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Image 7">
              <a:extLst>
                <a:ext uri="{FF2B5EF4-FFF2-40B4-BE49-F238E27FC236}">
                  <a16:creationId xmlns:a16="http://schemas.microsoft.com/office/drawing/2014/main" id="{44AFA7DF-8EFE-7D4D-9F94-97DCF54D7E8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775651" y="6515833"/>
              <a:ext cx="439313" cy="98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 8">
              <a:extLst>
                <a:ext uri="{FF2B5EF4-FFF2-40B4-BE49-F238E27FC236}">
                  <a16:creationId xmlns:a16="http://schemas.microsoft.com/office/drawing/2014/main" id="{0500B590-284A-A442-8808-EB065F489C9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283729" y="6515833"/>
              <a:ext cx="412407" cy="1135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Image 9">
              <a:extLst>
                <a:ext uri="{FF2B5EF4-FFF2-40B4-BE49-F238E27FC236}">
                  <a16:creationId xmlns:a16="http://schemas.microsoft.com/office/drawing/2014/main" id="{C41941B5-DB24-6044-86D5-72DADA1B3C10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1795567" y="6515833"/>
              <a:ext cx="439313" cy="98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Image 10">
              <a:extLst>
                <a:ext uri="{FF2B5EF4-FFF2-40B4-BE49-F238E27FC236}">
                  <a16:creationId xmlns:a16="http://schemas.microsoft.com/office/drawing/2014/main" id="{263A9880-E566-F84F-917D-666BB8AEF9B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1303644" y="6515833"/>
              <a:ext cx="412407" cy="1135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Image 11">
              <a:extLst>
                <a:ext uri="{FF2B5EF4-FFF2-40B4-BE49-F238E27FC236}">
                  <a16:creationId xmlns:a16="http://schemas.microsoft.com/office/drawing/2014/main" id="{77C7258E-596F-7044-99DF-57209825BBE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2799969" y="6515833"/>
              <a:ext cx="439314" cy="98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Image 12">
              <a:extLst>
                <a:ext uri="{FF2B5EF4-FFF2-40B4-BE49-F238E27FC236}">
                  <a16:creationId xmlns:a16="http://schemas.microsoft.com/office/drawing/2014/main" id="{54F9A8A8-9AAB-5045-9CC3-9C7C528AFD23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2308046" y="6515833"/>
              <a:ext cx="412408" cy="1135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Image 13">
              <a:extLst>
                <a:ext uri="{FF2B5EF4-FFF2-40B4-BE49-F238E27FC236}">
                  <a16:creationId xmlns:a16="http://schemas.microsoft.com/office/drawing/2014/main" id="{770D7032-7097-DE49-BBDE-210A2ADF78B0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3343475" y="6515833"/>
              <a:ext cx="412408" cy="1135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Image 15">
              <a:extLst>
                <a:ext uri="{FF2B5EF4-FFF2-40B4-BE49-F238E27FC236}">
                  <a16:creationId xmlns:a16="http://schemas.microsoft.com/office/drawing/2014/main" id="{EB87D64A-0806-C34B-AB0F-A9FE84BA7329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4121674" y="6515833"/>
              <a:ext cx="439313" cy="9860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963" y="642005"/>
            <a:ext cx="10355372" cy="940945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b="1" i="0">
                <a:solidFill>
                  <a:srgbClr val="3E2F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4964" y="1597914"/>
            <a:ext cx="3346023" cy="4505706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 b="0" i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400" b="0" i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400" b="0" i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400" b="0" i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dirty="0"/>
              <a:t>Click to edit Master text style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779DC2F-4F87-5F40-B224-7BEE5C98CB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14438" y="6118584"/>
            <a:ext cx="4514850" cy="371116"/>
          </a:xfrm>
        </p:spPr>
        <p:txBody>
          <a:bodyPr lIns="0">
            <a:noAutofit/>
          </a:bodyPr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4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4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4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4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UNIT X: </a:t>
            </a:r>
            <a:r>
              <a:rPr lang="en-US" dirty="0" err="1"/>
              <a:t>Sesson</a:t>
            </a:r>
            <a:r>
              <a:rPr lang="en-US" dirty="0"/>
              <a:t> #: Title of the session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BD2C0817-A5BF-6545-A1B8-8EDD7DBDA2B7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719637" y="1597971"/>
            <a:ext cx="3346024" cy="4526280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dirty="0"/>
              <a:t>Click to edit Master text style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0B10BDD3-5147-D446-AB56-90BA07F5D369}"/>
              </a:ext>
            </a:extLst>
          </p:cNvPr>
          <p:cNvSpPr>
            <a:spLocks noGrp="1"/>
          </p:cNvSpPr>
          <p:nvPr>
            <p:ph idx="2"/>
          </p:nvPr>
        </p:nvSpPr>
        <p:spPr>
          <a:xfrm>
            <a:off x="8224311" y="1597971"/>
            <a:ext cx="3346024" cy="4526280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dirty="0"/>
              <a:t>Click to edit Master text style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pic>
        <p:nvPicPr>
          <p:cNvPr id="24" name="Image 17">
            <a:extLst>
              <a:ext uri="{FF2B5EF4-FFF2-40B4-BE49-F238E27FC236}">
                <a16:creationId xmlns:a16="http://schemas.microsoft.com/office/drawing/2014/main" id="{C02644B1-288C-CE4B-9606-52DD57B18A0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978" y="6021288"/>
            <a:ext cx="814221" cy="407111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88650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">
            <a:extLst>
              <a:ext uri="{FF2B5EF4-FFF2-40B4-BE49-F238E27FC236}">
                <a16:creationId xmlns:a16="http://schemas.microsoft.com/office/drawing/2014/main" id="{69D40BA8-AB8B-4842-830C-F34843C6DA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313194"/>
            <a:ext cx="11910060" cy="6316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Image 4">
            <a:extLst>
              <a:ext uri="{FF2B5EF4-FFF2-40B4-BE49-F238E27FC236}">
                <a16:creationId xmlns:a16="http://schemas.microsoft.com/office/drawing/2014/main" id="{7C8AB255-A56B-7D48-9F84-0938E89352F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84732" y="2624328"/>
            <a:ext cx="10643615" cy="3224117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4">
            <a:extLst>
              <a:ext uri="{FF2B5EF4-FFF2-40B4-BE49-F238E27FC236}">
                <a16:creationId xmlns:a16="http://schemas.microsoft.com/office/drawing/2014/main" id="{ECA6C67D-EDED-3C4B-8427-60C09A45CF0D}"/>
              </a:ext>
            </a:extLst>
          </p:cNvPr>
          <p:cNvSpPr txBox="1"/>
          <p:nvPr userDrawn="1"/>
        </p:nvSpPr>
        <p:spPr>
          <a:xfrm>
            <a:off x="7685532" y="6489700"/>
            <a:ext cx="3438144" cy="22555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 indent="12700" algn="r">
              <a:defRPr lang="en-US"/>
            </a:pPr>
            <a:r>
              <a:rPr lang="en-US" sz="800" dirty="0">
                <a:latin typeface="ArialMT" charset="77"/>
                <a:ea typeface="ArialMT" charset="77"/>
                <a:cs typeface="ArialMT" charset="77"/>
              </a:rPr>
              <a:t>Nebraska Department of Education CC-BY-NC-SA</a:t>
            </a:r>
            <a:endParaRPr sz="800" dirty="0">
              <a:latin typeface="ArialMT" charset="77"/>
              <a:ea typeface="ArialMT" charset="77"/>
              <a:cs typeface="ArialMT" charset="77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89D6035-584F-FF42-A180-B760570CF63E}"/>
              </a:ext>
            </a:extLst>
          </p:cNvPr>
          <p:cNvGrpSpPr/>
          <p:nvPr userDrawn="1"/>
        </p:nvGrpSpPr>
        <p:grpSpPr>
          <a:xfrm>
            <a:off x="283729" y="6515100"/>
            <a:ext cx="11448023" cy="114300"/>
            <a:chOff x="283729" y="6515100"/>
            <a:chExt cx="11448023" cy="114300"/>
          </a:xfrm>
        </p:grpSpPr>
        <p:pic>
          <p:nvPicPr>
            <p:cNvPr id="7" name="Image 2">
              <a:extLst>
                <a:ext uri="{FF2B5EF4-FFF2-40B4-BE49-F238E27FC236}">
                  <a16:creationId xmlns:a16="http://schemas.microsoft.com/office/drawing/2014/main" id="{6F21486B-1E3B-4648-869D-C7100B63EDFE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11229650" y="6515100"/>
              <a:ext cx="502102" cy="1126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Image 7">
              <a:extLst>
                <a:ext uri="{FF2B5EF4-FFF2-40B4-BE49-F238E27FC236}">
                  <a16:creationId xmlns:a16="http://schemas.microsoft.com/office/drawing/2014/main" id="{44AFA7DF-8EFE-7D4D-9F94-97DCF54D7E8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775651" y="6515833"/>
              <a:ext cx="439313" cy="98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 8">
              <a:extLst>
                <a:ext uri="{FF2B5EF4-FFF2-40B4-BE49-F238E27FC236}">
                  <a16:creationId xmlns:a16="http://schemas.microsoft.com/office/drawing/2014/main" id="{0500B590-284A-A442-8808-EB065F489C9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283729" y="6515833"/>
              <a:ext cx="412407" cy="1135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Image 9">
              <a:extLst>
                <a:ext uri="{FF2B5EF4-FFF2-40B4-BE49-F238E27FC236}">
                  <a16:creationId xmlns:a16="http://schemas.microsoft.com/office/drawing/2014/main" id="{C41941B5-DB24-6044-86D5-72DADA1B3C10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1795567" y="6515833"/>
              <a:ext cx="439313" cy="98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Image 10">
              <a:extLst>
                <a:ext uri="{FF2B5EF4-FFF2-40B4-BE49-F238E27FC236}">
                  <a16:creationId xmlns:a16="http://schemas.microsoft.com/office/drawing/2014/main" id="{263A9880-E566-F84F-917D-666BB8AEF9B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9"/>
            <a:stretch>
              <a:fillRect/>
            </a:stretch>
          </p:blipFill>
          <p:spPr>
            <a:xfrm>
              <a:off x="1303644" y="6515833"/>
              <a:ext cx="412407" cy="1135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Image 11">
              <a:extLst>
                <a:ext uri="{FF2B5EF4-FFF2-40B4-BE49-F238E27FC236}">
                  <a16:creationId xmlns:a16="http://schemas.microsoft.com/office/drawing/2014/main" id="{77C7258E-596F-7044-99DF-57209825BBE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2799969" y="6515833"/>
              <a:ext cx="439314" cy="98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Image 12">
              <a:extLst>
                <a:ext uri="{FF2B5EF4-FFF2-40B4-BE49-F238E27FC236}">
                  <a16:creationId xmlns:a16="http://schemas.microsoft.com/office/drawing/2014/main" id="{54F9A8A8-9AAB-5045-9CC3-9C7C528AFD23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2308046" y="6515833"/>
              <a:ext cx="412408" cy="1135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Image 13">
              <a:extLst>
                <a:ext uri="{FF2B5EF4-FFF2-40B4-BE49-F238E27FC236}">
                  <a16:creationId xmlns:a16="http://schemas.microsoft.com/office/drawing/2014/main" id="{770D7032-7097-DE49-BBDE-210A2ADF78B0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9"/>
            <a:stretch>
              <a:fillRect/>
            </a:stretch>
          </p:blipFill>
          <p:spPr>
            <a:xfrm>
              <a:off x="3343475" y="6515833"/>
              <a:ext cx="412408" cy="1135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Image 15">
              <a:extLst>
                <a:ext uri="{FF2B5EF4-FFF2-40B4-BE49-F238E27FC236}">
                  <a16:creationId xmlns:a16="http://schemas.microsoft.com/office/drawing/2014/main" id="{EB87D64A-0806-C34B-AB0F-A9FE84BA7329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4121674" y="6515833"/>
              <a:ext cx="439313" cy="9860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963" y="1175763"/>
            <a:ext cx="10355372" cy="940945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b="1" i="0">
                <a:solidFill>
                  <a:srgbClr val="3E2F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9724" y="3030281"/>
            <a:ext cx="4946695" cy="2342935"/>
          </a:xfrm>
        </p:spPr>
        <p:txBody>
          <a:bodyPr lIns="0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600" b="1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600" b="1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200150" indent="-285750">
              <a:buFont typeface="Arial" panose="020B0604020202020204" pitchFamily="34" charset="0"/>
              <a:buChar char="•"/>
              <a:defRPr sz="1600" b="1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57350" indent="-285750">
              <a:buFont typeface="Arial" panose="020B0604020202020204" pitchFamily="34" charset="0"/>
              <a:buChar char="•"/>
              <a:defRPr sz="1600" b="1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114550" indent="-285750">
              <a:buFont typeface="Arial" panose="020B0604020202020204" pitchFamily="34" charset="0"/>
              <a:buChar char="•"/>
              <a:defRPr sz="1600" b="1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dirty="0"/>
              <a:t>Click to edit Master text style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779DC2F-4F87-5F40-B224-7BEE5C98CB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14438" y="6118584"/>
            <a:ext cx="4514850" cy="371116"/>
          </a:xfrm>
        </p:spPr>
        <p:txBody>
          <a:bodyPr lIns="0">
            <a:noAutofit/>
          </a:bodyPr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4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4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4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4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UNIT X: </a:t>
            </a:r>
            <a:r>
              <a:rPr lang="en-US" dirty="0" err="1"/>
              <a:t>Sesson</a:t>
            </a:r>
            <a:r>
              <a:rPr lang="en-US" dirty="0"/>
              <a:t> #: Title of the session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B2873670-3831-AF43-BF6C-7C5B63AF8C6D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776983" y="3030281"/>
            <a:ext cx="5108114" cy="2342935"/>
          </a:xfrm>
        </p:spPr>
        <p:txBody>
          <a:bodyPr lIns="0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600" b="1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600" b="1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200150" indent="-285750">
              <a:buFont typeface="Arial" panose="020B0604020202020204" pitchFamily="34" charset="0"/>
              <a:buChar char="•"/>
              <a:defRPr sz="1600" b="1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57350" indent="-285750">
              <a:buFont typeface="Arial" panose="020B0604020202020204" pitchFamily="34" charset="0"/>
              <a:buChar char="•"/>
              <a:defRPr sz="1600" b="1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114550" indent="-285750">
              <a:buFont typeface="Arial" panose="020B0604020202020204" pitchFamily="34" charset="0"/>
              <a:buChar char="•"/>
              <a:defRPr sz="1600" b="1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dirty="0"/>
              <a:t>Click to edit Master text style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pic>
        <p:nvPicPr>
          <p:cNvPr id="25" name="Image 17">
            <a:extLst>
              <a:ext uri="{FF2B5EF4-FFF2-40B4-BE49-F238E27FC236}">
                <a16:creationId xmlns:a16="http://schemas.microsoft.com/office/drawing/2014/main" id="{FAD19CF2-7EE5-294B-B5A2-7D060806DDF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853" y="6021288"/>
            <a:ext cx="814221" cy="407111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60272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965" y="274320"/>
            <a:ext cx="10961370" cy="114329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965" y="1597914"/>
            <a:ext cx="10961370" cy="4505706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20378" y="6309360"/>
            <a:ext cx="2849957" cy="411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298140F-E0CD-4C7C-B2BC-248C8D938E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E45B8D1-8555-9449-A7E1-1147225B91A8}"/>
              </a:ext>
            </a:extLst>
          </p:cNvPr>
          <p:cNvSpPr txBox="1">
            <a:spLocks/>
          </p:cNvSpPr>
          <p:nvPr userDrawn="1"/>
        </p:nvSpPr>
        <p:spPr>
          <a:xfrm>
            <a:off x="11570335" y="6382008"/>
            <a:ext cx="415075" cy="3388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2000" b="1" i="0" kern="1200">
                <a:solidFill>
                  <a:srgbClr val="F15A2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08965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1793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825982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43586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044825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447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58496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172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CE8C612-8A05-2744-8C2C-F1F81D511F9C}" type="slidenum">
              <a:rPr lang="en-US" sz="1400" smtClean="0">
                <a:solidFill>
                  <a:schemeClr val="accent1"/>
                </a:solidFill>
              </a:rPr>
              <a:t>‹#›</a:t>
            </a:fld>
            <a:endParaRPr lang="en-US" sz="1400" dirty="0">
              <a:solidFill>
                <a:schemeClr val="accent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</p:sldLayoutIdLst>
  <p:txStyles>
    <p:titleStyle>
      <a:lvl1pPr indent="0" algn="l" defTabSz="914400" rtl="0" eaLnBrk="1" latinLnBrk="0" hangingPunct="1">
        <a:spcBef>
          <a:spcPct val="0"/>
        </a:spcBef>
        <a:buNone/>
        <a:defRPr sz="4400" b="1" i="0" kern="1200">
          <a:solidFill>
            <a:srgbClr val="3E2F7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6">
            <a:extLst>
              <a:ext uri="{FF2B5EF4-FFF2-40B4-BE49-F238E27FC236}">
                <a16:creationId xmlns:a16="http://schemas.microsoft.com/office/drawing/2014/main" id="{7294F169-F0B5-D443-81EF-0584D53FAF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lnSpc>
                <a:spcPts val="5400"/>
              </a:lnSpc>
              <a:defRPr lang="en-US"/>
            </a:pPr>
            <a:r>
              <a:rPr lang="en-US" sz="4600" b="1" dirty="0">
                <a:solidFill>
                  <a:srgbClr val="FFFFFF"/>
                </a:solidFill>
                <a:latin typeface="Verdana-Bold" charset="77"/>
                <a:ea typeface="Verdana-Bold" charset="77"/>
                <a:cs typeface="Verdana-Bold" charset="77"/>
              </a:rPr>
              <a:t>A World </a:t>
            </a:r>
            <a:br>
              <a:rPr lang="en-US" sz="4600" b="1" dirty="0">
                <a:solidFill>
                  <a:srgbClr val="FFFFFF"/>
                </a:solidFill>
                <a:latin typeface="Verdana-Bold" charset="77"/>
                <a:ea typeface="Verdana-Bold" charset="77"/>
                <a:cs typeface="Verdana-Bold" charset="77"/>
              </a:rPr>
            </a:br>
            <a:r>
              <a:rPr lang="en-US" sz="4600" b="1" dirty="0">
                <a:solidFill>
                  <a:srgbClr val="FFFFFF"/>
                </a:solidFill>
                <a:latin typeface="Verdana-Bold" charset="77"/>
                <a:ea typeface="Verdana-Bold" charset="77"/>
                <a:cs typeface="Verdana-Bold" charset="77"/>
              </a:rPr>
              <a:t>of Options</a:t>
            </a:r>
            <a:r>
              <a:rPr lang="en-US" sz="4600" b="1" dirty="0">
                <a:solidFill>
                  <a:srgbClr val="EFAE1B"/>
                </a:solidFill>
                <a:latin typeface="Verdana-Bold" charset="77"/>
                <a:ea typeface="Verdana-Bold" charset="77"/>
                <a:cs typeface="Verdana-Bold" charset="77"/>
              </a:rPr>
              <a:t>!</a:t>
            </a:r>
            <a:endParaRPr lang="en-US" sz="4600" dirty="0"/>
          </a:p>
        </p:txBody>
      </p:sp>
      <p:sp>
        <p:nvSpPr>
          <p:cNvPr id="29" name="Subtitle 28">
            <a:extLst>
              <a:ext uri="{FF2B5EF4-FFF2-40B4-BE49-F238E27FC236}">
                <a16:creationId xmlns:a16="http://schemas.microsoft.com/office/drawing/2014/main" id="{F6E1D921-9770-9D4B-AF43-C3B2FD8B48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Unit 2: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ACBA8A2F-63FB-D14D-9535-284E90C394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F15A2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Session 1</a:t>
            </a: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6"/>
          <p:cNvSpPr txBox="1"/>
          <p:nvPr/>
        </p:nvSpPr>
        <p:spPr>
          <a:xfrm>
            <a:off x="1214963" y="6134099"/>
            <a:ext cx="4298623" cy="39124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 indent="12700">
              <a:defRPr lang="en-US"/>
            </a:pPr>
            <a:r>
              <a:rPr sz="1200" b="1" dirty="0">
                <a:latin typeface="Verdana-Bold" charset="77"/>
                <a:ea typeface="Verdana-Bold" charset="77"/>
                <a:cs typeface="Verdana-Bold" charset="77"/>
              </a:rPr>
              <a:t>UNIT </a:t>
            </a:r>
            <a:r>
              <a:rPr lang="en-US" sz="1200" b="1" dirty="0">
                <a:latin typeface="Verdana-Bold" charset="77"/>
                <a:ea typeface="Verdana-Bold" charset="77"/>
                <a:cs typeface="Verdana-Bold" charset="77"/>
              </a:rPr>
              <a:t>2</a:t>
            </a:r>
            <a:r>
              <a:rPr sz="1200" b="1" dirty="0">
                <a:latin typeface="Verdana-Bold" charset="77"/>
                <a:ea typeface="Verdana-Bold" charset="77"/>
                <a:cs typeface="Verdana-Bold" charset="77"/>
              </a:rPr>
              <a:t>: Session </a:t>
            </a:r>
            <a:r>
              <a:rPr lang="en-US" sz="1200" b="1" dirty="0">
                <a:latin typeface="Verdana-Bold" charset="77"/>
                <a:ea typeface="Verdana-Bold" charset="77"/>
                <a:cs typeface="Verdana-Bold" charset="77"/>
              </a:rPr>
              <a:t>1</a:t>
            </a:r>
            <a:r>
              <a:rPr sz="1200" b="1" dirty="0">
                <a:latin typeface="Verdana-Bold" charset="77"/>
                <a:ea typeface="Verdana-Bold" charset="77"/>
                <a:cs typeface="Verdana-Bold" charset="77"/>
              </a:rPr>
              <a:t>: </a:t>
            </a:r>
            <a:r>
              <a:rPr lang="en-US" sz="1200" dirty="0">
                <a:latin typeface="Verdana" charset="77"/>
                <a:ea typeface="Verdana" charset="77"/>
                <a:cs typeface="Verdana" charset="77"/>
              </a:rPr>
              <a:t>A World of Options!</a:t>
            </a:r>
            <a:endParaRPr sz="1200" dirty="0">
              <a:latin typeface="Verdana" charset="77"/>
              <a:ea typeface="Verdana" charset="77"/>
              <a:cs typeface="Verdana" charset="77"/>
            </a:endParaRPr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EC83B1E7-9203-FE4D-A398-BB1653302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World of Options!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4AA8AB3A-B20C-5F47-9624-7F9090DF72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After this unit you will be ready to…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tell someone else about your options for a future career;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show someone a group of careers that interest you;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discuss how careers will be different in 10 years.</a:t>
            </a: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6"/>
          <p:cNvSpPr txBox="1"/>
          <p:nvPr/>
        </p:nvSpPr>
        <p:spPr>
          <a:xfrm>
            <a:off x="1214963" y="6134099"/>
            <a:ext cx="4298623" cy="39124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 indent="12700">
              <a:defRPr lang="en-US"/>
            </a:pPr>
            <a:r>
              <a:rPr sz="1200" b="1" dirty="0">
                <a:latin typeface="Verdana-Bold" charset="77"/>
                <a:ea typeface="Verdana-Bold" charset="77"/>
                <a:cs typeface="Verdana-Bold" charset="77"/>
              </a:rPr>
              <a:t>UNIT </a:t>
            </a:r>
            <a:r>
              <a:rPr lang="en-US" sz="1200" b="1" dirty="0">
                <a:latin typeface="Verdana-Bold" charset="77"/>
                <a:ea typeface="Verdana-Bold" charset="77"/>
                <a:cs typeface="Verdana-Bold" charset="77"/>
              </a:rPr>
              <a:t>2</a:t>
            </a:r>
            <a:r>
              <a:rPr sz="1200" b="1" dirty="0">
                <a:latin typeface="Verdana-Bold" charset="77"/>
                <a:ea typeface="Verdana-Bold" charset="77"/>
                <a:cs typeface="Verdana-Bold" charset="77"/>
              </a:rPr>
              <a:t>: Session </a:t>
            </a:r>
            <a:r>
              <a:rPr lang="en-US" sz="1200" b="1" dirty="0">
                <a:latin typeface="Verdana-Bold" charset="77"/>
                <a:ea typeface="Verdana-Bold" charset="77"/>
                <a:cs typeface="Verdana-Bold" charset="77"/>
              </a:rPr>
              <a:t>1</a:t>
            </a:r>
            <a:r>
              <a:rPr sz="1200" b="1" dirty="0">
                <a:latin typeface="Verdana-Bold" charset="77"/>
                <a:ea typeface="Verdana-Bold" charset="77"/>
                <a:cs typeface="Verdana-Bold" charset="77"/>
              </a:rPr>
              <a:t>: </a:t>
            </a:r>
            <a:r>
              <a:rPr lang="en-US" sz="1200" dirty="0">
                <a:latin typeface="Verdana" charset="77"/>
                <a:ea typeface="Verdana" charset="77"/>
                <a:cs typeface="Verdana" charset="77"/>
              </a:rPr>
              <a:t>A World of Options!</a:t>
            </a:r>
            <a:endParaRPr sz="1200" dirty="0">
              <a:latin typeface="Verdana" charset="77"/>
              <a:ea typeface="Verdana" charset="77"/>
              <a:cs typeface="Verdana" charset="77"/>
            </a:endParaRPr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EC83B1E7-9203-FE4D-A398-BB1653302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2: Essential Questions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4AA8AB3A-B20C-5F47-9624-7F9090DF72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4963" y="1597914"/>
            <a:ext cx="7682999" cy="4505706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What are my options in the world of careers?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How are trends, issues and innovations influencing the world of careers?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7734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>
            <a:extLst>
              <a:ext uri="{FF2B5EF4-FFF2-40B4-BE49-F238E27FC236}">
                <a16:creationId xmlns:a16="http://schemas.microsoft.com/office/drawing/2014/main" id="{A5A6587F-3FFC-6B40-80C9-426FB4D4B8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194" y="549613"/>
            <a:ext cx="3959352" cy="2631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33F15A5F-68F9-0A4E-B00F-259516177D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8"/>
          <a:stretch>
            <a:fillRect/>
          </a:stretch>
        </p:blipFill>
        <p:spPr bwMode="auto">
          <a:xfrm>
            <a:off x="1985193" y="3376759"/>
            <a:ext cx="3959352" cy="261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BA0A2972-18FD-A942-A62B-CAC2D49C57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730" y="548680"/>
            <a:ext cx="3959352" cy="2639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881D6742-06CD-1A40-AD79-C511AAE833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729" y="3395713"/>
            <a:ext cx="3959352" cy="2591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6">
            <a:extLst>
              <a:ext uri="{FF2B5EF4-FFF2-40B4-BE49-F238E27FC236}">
                <a16:creationId xmlns:a16="http://schemas.microsoft.com/office/drawing/2014/main" id="{00AC6299-773E-B741-8239-BC8C55947F00}"/>
              </a:ext>
            </a:extLst>
          </p:cNvPr>
          <p:cNvSpPr txBox="1"/>
          <p:nvPr/>
        </p:nvSpPr>
        <p:spPr>
          <a:xfrm>
            <a:off x="1214963" y="6134099"/>
            <a:ext cx="4298623" cy="39124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 indent="12700">
              <a:defRPr lang="en-US"/>
            </a:pPr>
            <a:r>
              <a:rPr sz="1200" b="1" dirty="0">
                <a:latin typeface="Verdana-Bold" charset="77"/>
                <a:ea typeface="Verdana-Bold" charset="77"/>
                <a:cs typeface="Verdana-Bold" charset="77"/>
              </a:rPr>
              <a:t>UNIT </a:t>
            </a:r>
            <a:r>
              <a:rPr lang="en-US" sz="1200" b="1" dirty="0">
                <a:latin typeface="Verdana-Bold" charset="77"/>
                <a:ea typeface="Verdana-Bold" charset="77"/>
                <a:cs typeface="Verdana-Bold" charset="77"/>
              </a:rPr>
              <a:t>2</a:t>
            </a:r>
            <a:r>
              <a:rPr sz="1200" b="1" dirty="0">
                <a:latin typeface="Verdana-Bold" charset="77"/>
                <a:ea typeface="Verdana-Bold" charset="77"/>
                <a:cs typeface="Verdana-Bold" charset="77"/>
              </a:rPr>
              <a:t>: Session </a:t>
            </a:r>
            <a:r>
              <a:rPr lang="en-US" sz="1200" b="1" dirty="0">
                <a:latin typeface="Verdana-Bold" charset="77"/>
                <a:ea typeface="Verdana-Bold" charset="77"/>
                <a:cs typeface="Verdana-Bold" charset="77"/>
              </a:rPr>
              <a:t>1</a:t>
            </a:r>
            <a:r>
              <a:rPr sz="1200" b="1" dirty="0">
                <a:latin typeface="Verdana-Bold" charset="77"/>
                <a:ea typeface="Verdana-Bold" charset="77"/>
                <a:cs typeface="Verdana-Bold" charset="77"/>
              </a:rPr>
              <a:t>: </a:t>
            </a:r>
            <a:r>
              <a:rPr lang="en-US" sz="1200" dirty="0">
                <a:latin typeface="Verdana" charset="77"/>
                <a:ea typeface="Verdana" charset="77"/>
                <a:cs typeface="Verdana" charset="77"/>
              </a:rPr>
              <a:t>A World of Options!</a:t>
            </a:r>
            <a:endParaRPr sz="1200" dirty="0">
              <a:latin typeface="Verdana" charset="77"/>
              <a:ea typeface="Verdana" charset="77"/>
              <a:cs typeface="Verdana" charset="77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6">
            <a:extLst>
              <a:ext uri="{FF2B5EF4-FFF2-40B4-BE49-F238E27FC236}">
                <a16:creationId xmlns:a16="http://schemas.microsoft.com/office/drawing/2014/main" id="{00AC6299-773E-B741-8239-BC8C55947F00}"/>
              </a:ext>
            </a:extLst>
          </p:cNvPr>
          <p:cNvSpPr txBox="1"/>
          <p:nvPr/>
        </p:nvSpPr>
        <p:spPr>
          <a:xfrm>
            <a:off x="1214963" y="6134099"/>
            <a:ext cx="4298623" cy="39124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 indent="12700">
              <a:defRPr lang="en-US"/>
            </a:pPr>
            <a:r>
              <a:rPr sz="1200" b="1" dirty="0">
                <a:latin typeface="Verdana-Bold" charset="77"/>
                <a:ea typeface="Verdana-Bold" charset="77"/>
                <a:cs typeface="Verdana-Bold" charset="77"/>
              </a:rPr>
              <a:t>UNIT </a:t>
            </a:r>
            <a:r>
              <a:rPr lang="en-US" sz="1200" b="1" dirty="0">
                <a:latin typeface="Verdana-Bold" charset="77"/>
                <a:ea typeface="Verdana-Bold" charset="77"/>
                <a:cs typeface="Verdana-Bold" charset="77"/>
              </a:rPr>
              <a:t>2</a:t>
            </a:r>
            <a:r>
              <a:rPr sz="1200" b="1" dirty="0">
                <a:latin typeface="Verdana-Bold" charset="77"/>
                <a:ea typeface="Verdana-Bold" charset="77"/>
                <a:cs typeface="Verdana-Bold" charset="77"/>
              </a:rPr>
              <a:t>: Session </a:t>
            </a:r>
            <a:r>
              <a:rPr lang="en-US" sz="1200" b="1" dirty="0">
                <a:latin typeface="Verdana-Bold" charset="77"/>
                <a:ea typeface="Verdana-Bold" charset="77"/>
                <a:cs typeface="Verdana-Bold" charset="77"/>
              </a:rPr>
              <a:t>1</a:t>
            </a:r>
            <a:r>
              <a:rPr sz="1200" b="1" dirty="0">
                <a:latin typeface="Verdana-Bold" charset="77"/>
                <a:ea typeface="Verdana-Bold" charset="77"/>
                <a:cs typeface="Verdana-Bold" charset="77"/>
              </a:rPr>
              <a:t>: </a:t>
            </a:r>
            <a:r>
              <a:rPr lang="en-US" sz="1200" dirty="0">
                <a:latin typeface="Verdana" charset="77"/>
                <a:ea typeface="Verdana" charset="77"/>
                <a:cs typeface="Verdana" charset="77"/>
              </a:rPr>
              <a:t>A World of Options!</a:t>
            </a:r>
            <a:endParaRPr sz="1200" dirty="0">
              <a:latin typeface="Verdana" charset="77"/>
              <a:ea typeface="Verdana" charset="77"/>
              <a:cs typeface="Verdana" charset="77"/>
            </a:endParaRPr>
          </a:p>
        </p:txBody>
      </p:sp>
      <p:pic>
        <p:nvPicPr>
          <p:cNvPr id="16" name="Content Placeholder 3">
            <a:extLst>
              <a:ext uri="{FF2B5EF4-FFF2-40B4-BE49-F238E27FC236}">
                <a16:creationId xmlns:a16="http://schemas.microsoft.com/office/drawing/2014/main" id="{F5FF0AA7-9F1E-784A-B27D-59BB2C63D0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9076" y="548680"/>
            <a:ext cx="3959352" cy="2639568"/>
          </a:xfrm>
          <a:prstGeom prst="rect">
            <a:avLst/>
          </a:prstGeom>
        </p:spPr>
      </p:pic>
      <p:pic>
        <p:nvPicPr>
          <p:cNvPr id="17" name="Picture 5">
            <a:extLst>
              <a:ext uri="{FF2B5EF4-FFF2-40B4-BE49-F238E27FC236}">
                <a16:creationId xmlns:a16="http://schemas.microsoft.com/office/drawing/2014/main" id="{0DB8F6AD-918C-0D41-B8EF-D1B663D334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955" y="3395421"/>
            <a:ext cx="3959352" cy="2613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6">
            <a:extLst>
              <a:ext uri="{FF2B5EF4-FFF2-40B4-BE49-F238E27FC236}">
                <a16:creationId xmlns:a16="http://schemas.microsoft.com/office/drawing/2014/main" id="{86354DDB-ADD4-FB4B-B634-BE94A86015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98"/>
          <a:stretch>
            <a:fillRect/>
          </a:stretch>
        </p:blipFill>
        <p:spPr bwMode="auto">
          <a:xfrm>
            <a:off x="6812967" y="3392870"/>
            <a:ext cx="3959352" cy="2616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0">
            <a:extLst>
              <a:ext uri="{FF2B5EF4-FFF2-40B4-BE49-F238E27FC236}">
                <a16:creationId xmlns:a16="http://schemas.microsoft.com/office/drawing/2014/main" id="{C0B38C61-A55B-EA42-B3BE-8D5038217E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974" y="541063"/>
            <a:ext cx="3959352" cy="2639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65339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6">
            <a:extLst>
              <a:ext uri="{FF2B5EF4-FFF2-40B4-BE49-F238E27FC236}">
                <a16:creationId xmlns:a16="http://schemas.microsoft.com/office/drawing/2014/main" id="{00AC6299-773E-B741-8239-BC8C55947F00}"/>
              </a:ext>
            </a:extLst>
          </p:cNvPr>
          <p:cNvSpPr txBox="1"/>
          <p:nvPr/>
        </p:nvSpPr>
        <p:spPr>
          <a:xfrm>
            <a:off x="1214963" y="6134099"/>
            <a:ext cx="4298623" cy="39124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 indent="12700">
              <a:defRPr lang="en-US"/>
            </a:pPr>
            <a:r>
              <a:rPr sz="1200" b="1" dirty="0">
                <a:latin typeface="Verdana-Bold" charset="77"/>
                <a:ea typeface="Verdana-Bold" charset="77"/>
                <a:cs typeface="Verdana-Bold" charset="77"/>
              </a:rPr>
              <a:t>UNIT </a:t>
            </a:r>
            <a:r>
              <a:rPr lang="en-US" sz="1200" b="1" dirty="0">
                <a:latin typeface="Verdana-Bold" charset="77"/>
                <a:ea typeface="Verdana-Bold" charset="77"/>
                <a:cs typeface="Verdana-Bold" charset="77"/>
              </a:rPr>
              <a:t>2</a:t>
            </a:r>
            <a:r>
              <a:rPr sz="1200" b="1" dirty="0">
                <a:latin typeface="Verdana-Bold" charset="77"/>
                <a:ea typeface="Verdana-Bold" charset="77"/>
                <a:cs typeface="Verdana-Bold" charset="77"/>
              </a:rPr>
              <a:t>: Session </a:t>
            </a:r>
            <a:r>
              <a:rPr lang="en-US" sz="1200" b="1" dirty="0">
                <a:latin typeface="Verdana-Bold" charset="77"/>
                <a:ea typeface="Verdana-Bold" charset="77"/>
                <a:cs typeface="Verdana-Bold" charset="77"/>
              </a:rPr>
              <a:t>1</a:t>
            </a:r>
            <a:r>
              <a:rPr sz="1200" b="1" dirty="0">
                <a:latin typeface="Verdana-Bold" charset="77"/>
                <a:ea typeface="Verdana-Bold" charset="77"/>
                <a:cs typeface="Verdana-Bold" charset="77"/>
              </a:rPr>
              <a:t>: </a:t>
            </a:r>
            <a:r>
              <a:rPr lang="en-US" sz="1200" dirty="0">
                <a:latin typeface="Verdana" charset="77"/>
                <a:ea typeface="Verdana" charset="77"/>
                <a:cs typeface="Verdana" charset="77"/>
              </a:rPr>
              <a:t>A World of Options!</a:t>
            </a:r>
            <a:endParaRPr sz="1200" dirty="0">
              <a:latin typeface="Verdana" charset="77"/>
              <a:ea typeface="Verdana" charset="77"/>
              <a:cs typeface="Verdana" charset="77"/>
            </a:endParaRPr>
          </a:p>
        </p:txBody>
      </p:sp>
      <p:pic>
        <p:nvPicPr>
          <p:cNvPr id="11" name="Content Placeholder 5">
            <a:extLst>
              <a:ext uri="{FF2B5EF4-FFF2-40B4-BE49-F238E27FC236}">
                <a16:creationId xmlns:a16="http://schemas.microsoft.com/office/drawing/2014/main" id="{24EFBCFA-4941-554B-B26E-18B8B648FE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9076" y="548680"/>
            <a:ext cx="3959352" cy="2619405"/>
          </a:xfrm>
          <a:prstGeom prst="rect">
            <a:avLst/>
          </a:prstGeom>
        </p:spPr>
      </p:pic>
      <p:pic>
        <p:nvPicPr>
          <p:cNvPr id="12" name="Picture 8">
            <a:extLst>
              <a:ext uri="{FF2B5EF4-FFF2-40B4-BE49-F238E27FC236}">
                <a16:creationId xmlns:a16="http://schemas.microsoft.com/office/drawing/2014/main" id="{A85F8550-0CC6-6047-B461-A302CAC73F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974" y="557844"/>
            <a:ext cx="3959352" cy="260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">
            <a:extLst>
              <a:ext uri="{FF2B5EF4-FFF2-40B4-BE49-F238E27FC236}">
                <a16:creationId xmlns:a16="http://schemas.microsoft.com/office/drawing/2014/main" id="{EDB96FF4-037A-1442-ACE2-4672DF964E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09" b="6895"/>
          <a:stretch>
            <a:fillRect/>
          </a:stretch>
        </p:blipFill>
        <p:spPr bwMode="auto">
          <a:xfrm>
            <a:off x="1989076" y="3369759"/>
            <a:ext cx="3959352" cy="2639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0">
            <a:extLst>
              <a:ext uri="{FF2B5EF4-FFF2-40B4-BE49-F238E27FC236}">
                <a16:creationId xmlns:a16="http://schemas.microsoft.com/office/drawing/2014/main" id="{BF09F821-C242-5349-9DD2-C7275DF522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967" y="3369758"/>
            <a:ext cx="3959352" cy="2639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59826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6"/>
          <p:cNvSpPr txBox="1"/>
          <p:nvPr/>
        </p:nvSpPr>
        <p:spPr>
          <a:xfrm>
            <a:off x="1214963" y="6134099"/>
            <a:ext cx="4298623" cy="39124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 indent="12700">
              <a:defRPr lang="en-US"/>
            </a:pPr>
            <a:r>
              <a:rPr sz="1200" b="1" dirty="0">
                <a:latin typeface="Verdana-Bold" charset="77"/>
                <a:ea typeface="Verdana-Bold" charset="77"/>
                <a:cs typeface="Verdana-Bold" charset="77"/>
              </a:rPr>
              <a:t>UNIT </a:t>
            </a:r>
            <a:r>
              <a:rPr lang="en-US" sz="1200" b="1" dirty="0">
                <a:latin typeface="Verdana-Bold" charset="77"/>
                <a:ea typeface="Verdana-Bold" charset="77"/>
                <a:cs typeface="Verdana-Bold" charset="77"/>
              </a:rPr>
              <a:t>2</a:t>
            </a:r>
            <a:r>
              <a:rPr sz="1200" b="1" dirty="0">
                <a:latin typeface="Verdana-Bold" charset="77"/>
                <a:ea typeface="Verdana-Bold" charset="77"/>
                <a:cs typeface="Verdana-Bold" charset="77"/>
              </a:rPr>
              <a:t>: Session </a:t>
            </a:r>
            <a:r>
              <a:rPr lang="en-US" sz="1200" b="1" dirty="0">
                <a:latin typeface="Verdana-Bold" charset="77"/>
                <a:ea typeface="Verdana-Bold" charset="77"/>
                <a:cs typeface="Verdana-Bold" charset="77"/>
              </a:rPr>
              <a:t>1</a:t>
            </a:r>
            <a:r>
              <a:rPr sz="1200" b="1" dirty="0">
                <a:latin typeface="Verdana-Bold" charset="77"/>
                <a:ea typeface="Verdana-Bold" charset="77"/>
                <a:cs typeface="Verdana-Bold" charset="77"/>
              </a:rPr>
              <a:t>: </a:t>
            </a:r>
            <a:r>
              <a:rPr lang="en-US" sz="1200" dirty="0">
                <a:latin typeface="Verdana" charset="77"/>
                <a:ea typeface="Verdana" charset="77"/>
                <a:cs typeface="Verdana" charset="77"/>
              </a:rPr>
              <a:t>A World of Options!</a:t>
            </a:r>
            <a:endParaRPr sz="1200" dirty="0">
              <a:latin typeface="Verdana" charset="77"/>
              <a:ea typeface="Verdana" charset="77"/>
              <a:cs typeface="Verdana" charset="77"/>
            </a:endParaRPr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EC83B1E7-9203-FE4D-A398-BB1653302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Six Career Fields</a:t>
            </a:r>
          </a:p>
        </p:txBody>
      </p:sp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id="{08BAD57E-15F4-D64D-91F7-CC04479B58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2402501"/>
              </p:ext>
            </p:extLst>
          </p:nvPr>
        </p:nvGraphicFramePr>
        <p:xfrm>
          <a:off x="2582648" y="1484784"/>
          <a:ext cx="7827482" cy="446443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6087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9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093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47382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  <a:tab pos="457200" algn="l"/>
                          <a:tab pos="685800" algn="l"/>
                          <a:tab pos="742950" algn="l"/>
                        </a:tabLst>
                      </a:pPr>
                      <a:r>
                        <a:rPr lang="en-US" sz="1050" dirty="0">
                          <a:solidFill>
                            <a:schemeClr val="accent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  <a:tab pos="457200" algn="l"/>
                          <a:tab pos="685800" algn="l"/>
                          <a:tab pos="742950" algn="l"/>
                        </a:tabLst>
                      </a:pPr>
                      <a:r>
                        <a:rPr lang="en-US" sz="1050" dirty="0">
                          <a:solidFill>
                            <a:schemeClr val="accent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FIELD:</a:t>
                      </a:r>
                      <a:r>
                        <a:rPr lang="en-US" sz="1050" baseline="0" dirty="0">
                          <a:solidFill>
                            <a:schemeClr val="accent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="1" baseline="0" dirty="0">
                          <a:solidFill>
                            <a:schemeClr val="accent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Business, Marketing </a:t>
                      </a:r>
                    </a:p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  <a:tab pos="457200" algn="l"/>
                          <a:tab pos="685800" algn="l"/>
                          <a:tab pos="742950" algn="l"/>
                        </a:tabLst>
                      </a:pPr>
                      <a:r>
                        <a:rPr lang="en-US" sz="1400" b="1" baseline="0" dirty="0">
                          <a:solidFill>
                            <a:schemeClr val="accent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and Management</a:t>
                      </a:r>
                      <a:r>
                        <a:rPr lang="en-US" sz="1050" dirty="0">
                          <a:solidFill>
                            <a:schemeClr val="accent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  <a:tab pos="457200" algn="l"/>
                          <a:tab pos="685800" algn="l"/>
                          <a:tab pos="742950" algn="l"/>
                        </a:tabLst>
                      </a:pPr>
                      <a:r>
                        <a:rPr lang="en-US" sz="1050" dirty="0">
                          <a:solidFill>
                            <a:schemeClr val="accent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 </a:t>
                      </a:r>
                    </a:p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  <a:tab pos="457200" algn="l"/>
                          <a:tab pos="685800" algn="l"/>
                          <a:tab pos="742950" algn="l"/>
                        </a:tabLst>
                      </a:pPr>
                      <a:r>
                        <a:rPr lang="en-US" sz="1400" dirty="0">
                          <a:solidFill>
                            <a:schemeClr val="accent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Budget Analyst</a:t>
                      </a:r>
                    </a:p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  <a:tab pos="457200" algn="l"/>
                          <a:tab pos="685800" algn="l"/>
                          <a:tab pos="742950" algn="l"/>
                        </a:tabLst>
                      </a:pPr>
                      <a:r>
                        <a:rPr lang="en-US" sz="1400" dirty="0">
                          <a:solidFill>
                            <a:schemeClr val="accent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Sales Manager</a:t>
                      </a:r>
                    </a:p>
                    <a:p>
                      <a:pPr algn="ctr"/>
                      <a:r>
                        <a:rPr kumimoji="0" lang="en-US" sz="1400" b="0" strike="sngStrike" kern="1200" dirty="0">
                          <a:solidFill>
                            <a:schemeClr val="accent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Doctor</a:t>
                      </a:r>
                      <a:endParaRPr kumimoji="0" lang="en-US" sz="1400" b="1" kern="1200" dirty="0">
                        <a:solidFill>
                          <a:schemeClr val="accent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  <a:tab pos="457200" algn="l"/>
                          <a:tab pos="685800" algn="l"/>
                          <a:tab pos="742950" algn="l"/>
                        </a:tabLst>
                      </a:pPr>
                      <a:r>
                        <a:rPr lang="en-US" sz="1400" dirty="0">
                          <a:solidFill>
                            <a:schemeClr val="accent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Banker</a:t>
                      </a:r>
                    </a:p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  <a:tab pos="457200" algn="l"/>
                          <a:tab pos="685800" algn="l"/>
                          <a:tab pos="742950" algn="l"/>
                        </a:tabLst>
                      </a:pPr>
                      <a:r>
                        <a:rPr lang="en-US" sz="1050" dirty="0">
                          <a:solidFill>
                            <a:schemeClr val="accent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 </a:t>
                      </a:r>
                      <a:endParaRPr lang="en-US" sz="1050" b="1" dirty="0">
                        <a:solidFill>
                          <a:schemeClr val="accent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5157" marR="65157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  <a:tab pos="457200" algn="l"/>
                          <a:tab pos="685800" algn="l"/>
                          <a:tab pos="742950" algn="l"/>
                        </a:tabLst>
                      </a:pPr>
                      <a:r>
                        <a:rPr lang="en-US" sz="1050" dirty="0">
                          <a:solidFill>
                            <a:schemeClr val="accent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  <a:tab pos="457200" algn="l"/>
                          <a:tab pos="685800" algn="l"/>
                          <a:tab pos="742950" algn="l"/>
                        </a:tabLst>
                      </a:pPr>
                      <a:r>
                        <a:rPr lang="en-US" sz="1050" dirty="0">
                          <a:solidFill>
                            <a:schemeClr val="accent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FIELD:</a:t>
                      </a:r>
                      <a:r>
                        <a:rPr lang="en-US" sz="1050" baseline="0" dirty="0">
                          <a:solidFill>
                            <a:schemeClr val="accent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="1" baseline="0" dirty="0">
                          <a:solidFill>
                            <a:schemeClr val="accent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Agriculture, Food </a:t>
                      </a:r>
                    </a:p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  <a:tab pos="457200" algn="l"/>
                          <a:tab pos="685800" algn="l"/>
                          <a:tab pos="742950" algn="l"/>
                        </a:tabLst>
                      </a:pPr>
                      <a:r>
                        <a:rPr lang="en-US" sz="1400" b="1" baseline="0" dirty="0">
                          <a:solidFill>
                            <a:schemeClr val="accent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and Natural Resources</a:t>
                      </a:r>
                      <a:endParaRPr lang="en-US" sz="1400" b="1" dirty="0">
                        <a:solidFill>
                          <a:schemeClr val="accent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  <a:tab pos="457200" algn="l"/>
                          <a:tab pos="685800" algn="l"/>
                          <a:tab pos="742950" algn="l"/>
                        </a:tabLst>
                      </a:pPr>
                      <a:endParaRPr lang="en-US" sz="1050" dirty="0">
                        <a:solidFill>
                          <a:schemeClr val="accent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  <a:tab pos="457200" algn="l"/>
                          <a:tab pos="685800" algn="l"/>
                          <a:tab pos="742950" algn="l"/>
                        </a:tabLst>
                      </a:pPr>
                      <a:r>
                        <a:rPr lang="en-US" sz="1050" dirty="0">
                          <a:solidFill>
                            <a:schemeClr val="accent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  <a:p>
                      <a:pPr algn="ctr"/>
                      <a:r>
                        <a:rPr kumimoji="0" lang="en-US" sz="1400" b="0" strike="sngStrike" kern="1200" dirty="0">
                          <a:solidFill>
                            <a:schemeClr val="accent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Aerospace Engineer</a:t>
                      </a:r>
                      <a:endParaRPr kumimoji="0" lang="en-US" sz="1400" b="1" kern="1200" dirty="0">
                        <a:solidFill>
                          <a:schemeClr val="accent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  <a:tab pos="457200" algn="l"/>
                          <a:tab pos="685800" algn="l"/>
                          <a:tab pos="742950" algn="l"/>
                        </a:tabLst>
                      </a:pPr>
                      <a:r>
                        <a:rPr lang="en-US" sz="1400" dirty="0">
                          <a:solidFill>
                            <a:schemeClr val="accent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Fish Hatchery Manager</a:t>
                      </a:r>
                    </a:p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  <a:tab pos="457200" algn="l"/>
                          <a:tab pos="685800" algn="l"/>
                          <a:tab pos="742950" algn="l"/>
                        </a:tabLst>
                      </a:pPr>
                      <a:r>
                        <a:rPr lang="en-US" sz="1400" dirty="0">
                          <a:solidFill>
                            <a:schemeClr val="accent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Turf Grass Manager</a:t>
                      </a:r>
                    </a:p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  <a:tab pos="457200" algn="l"/>
                          <a:tab pos="685800" algn="l"/>
                          <a:tab pos="742950" algn="l"/>
                        </a:tabLst>
                      </a:pPr>
                      <a:r>
                        <a:rPr lang="en-US" sz="1400" dirty="0">
                          <a:solidFill>
                            <a:schemeClr val="accent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Agricultural Engineer</a:t>
                      </a:r>
                    </a:p>
                  </a:txBody>
                  <a:tcPr marL="65157" marR="65157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  <a:tab pos="457200" algn="l"/>
                          <a:tab pos="685800" algn="l"/>
                          <a:tab pos="742950" algn="l"/>
                        </a:tabLst>
                      </a:pPr>
                      <a:r>
                        <a:rPr lang="en-US" sz="1050" dirty="0">
                          <a:solidFill>
                            <a:schemeClr val="accent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  <a:tab pos="457200" algn="l"/>
                          <a:tab pos="685800" algn="l"/>
                          <a:tab pos="742950" algn="l"/>
                        </a:tabLst>
                      </a:pPr>
                      <a:r>
                        <a:rPr lang="en-US" sz="1050" dirty="0">
                          <a:solidFill>
                            <a:schemeClr val="accent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FIELD: </a:t>
                      </a:r>
                      <a:r>
                        <a:rPr lang="en-US" sz="1400" b="1" dirty="0">
                          <a:solidFill>
                            <a:schemeClr val="accent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Communication </a:t>
                      </a:r>
                    </a:p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  <a:tab pos="457200" algn="l"/>
                          <a:tab pos="685800" algn="l"/>
                          <a:tab pos="742950" algn="l"/>
                        </a:tabLst>
                      </a:pPr>
                      <a:r>
                        <a:rPr lang="en-US" sz="1400" b="1" dirty="0">
                          <a:solidFill>
                            <a:schemeClr val="accent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and Information Systems</a:t>
                      </a:r>
                    </a:p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  <a:tab pos="457200" algn="l"/>
                          <a:tab pos="685800" algn="l"/>
                          <a:tab pos="742950" algn="l"/>
                        </a:tabLst>
                      </a:pPr>
                      <a:r>
                        <a:rPr lang="en-US" sz="1050" dirty="0">
                          <a:solidFill>
                            <a:schemeClr val="accent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  <a:tab pos="457200" algn="l"/>
                          <a:tab pos="685800" algn="l"/>
                          <a:tab pos="742950" algn="l"/>
                        </a:tabLst>
                      </a:pPr>
                      <a:r>
                        <a:rPr lang="en-US" sz="1050" dirty="0">
                          <a:solidFill>
                            <a:schemeClr val="accent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 </a:t>
                      </a:r>
                      <a:r>
                        <a:rPr lang="en-US" sz="1400" dirty="0">
                          <a:solidFill>
                            <a:schemeClr val="accent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A/V Technology Manager</a:t>
                      </a:r>
                    </a:p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  <a:tab pos="457200" algn="l"/>
                          <a:tab pos="685800" algn="l"/>
                          <a:tab pos="742950" algn="l"/>
                        </a:tabLst>
                      </a:pPr>
                      <a:r>
                        <a:rPr lang="en-US" sz="1400" dirty="0">
                          <a:solidFill>
                            <a:schemeClr val="accent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Software Developer</a:t>
                      </a:r>
                    </a:p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  <a:tab pos="457200" algn="l"/>
                          <a:tab pos="685800" algn="l"/>
                          <a:tab pos="742950" algn="l"/>
                        </a:tabLst>
                      </a:pPr>
                      <a:r>
                        <a:rPr lang="en-US" sz="1400" dirty="0">
                          <a:solidFill>
                            <a:schemeClr val="accent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Website Designer</a:t>
                      </a:r>
                    </a:p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  <a:tab pos="457200" algn="l"/>
                          <a:tab pos="685800" algn="l"/>
                          <a:tab pos="742950" algn="l"/>
                        </a:tabLst>
                      </a:pPr>
                      <a:r>
                        <a:rPr kumimoji="0" lang="en-US" sz="1400" b="0" strike="sngStrike" kern="1200" dirty="0">
                          <a:solidFill>
                            <a:schemeClr val="accent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Police Officer</a:t>
                      </a:r>
                    </a:p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  <a:tab pos="457200" algn="l"/>
                          <a:tab pos="685800" algn="l"/>
                          <a:tab pos="742950" algn="l"/>
                        </a:tabLst>
                      </a:pPr>
                      <a:endParaRPr lang="en-US" sz="1400" b="0" dirty="0">
                        <a:solidFill>
                          <a:schemeClr val="accent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5157" marR="65157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52735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  <a:tab pos="457200" algn="l"/>
                          <a:tab pos="685800" algn="l"/>
                          <a:tab pos="742950" algn="l"/>
                        </a:tabLst>
                      </a:pPr>
                      <a:r>
                        <a:rPr lang="en-US" sz="1050" dirty="0">
                          <a:solidFill>
                            <a:schemeClr val="accent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  <a:tab pos="457200" algn="l"/>
                          <a:tab pos="685800" algn="l"/>
                          <a:tab pos="742950" algn="l"/>
                        </a:tabLst>
                      </a:pPr>
                      <a:r>
                        <a:rPr lang="en-US" sz="1050" dirty="0">
                          <a:solidFill>
                            <a:schemeClr val="accent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  <a:tab pos="457200" algn="l"/>
                          <a:tab pos="685800" algn="l"/>
                          <a:tab pos="742950" algn="l"/>
                        </a:tabLst>
                      </a:pPr>
                      <a:r>
                        <a:rPr lang="en-US" sz="1050" dirty="0">
                          <a:solidFill>
                            <a:schemeClr val="accent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FIELD:</a:t>
                      </a:r>
                      <a:r>
                        <a:rPr lang="en-US" sz="1050" baseline="0" dirty="0">
                          <a:solidFill>
                            <a:schemeClr val="accent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="1" baseline="0" dirty="0">
                          <a:solidFill>
                            <a:schemeClr val="accent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Human Services </a:t>
                      </a:r>
                    </a:p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  <a:tab pos="457200" algn="l"/>
                          <a:tab pos="685800" algn="l"/>
                          <a:tab pos="742950" algn="l"/>
                        </a:tabLst>
                      </a:pPr>
                      <a:r>
                        <a:rPr lang="en-US" sz="1400" b="1" baseline="0" dirty="0">
                          <a:solidFill>
                            <a:schemeClr val="accent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and Education</a:t>
                      </a:r>
                      <a:r>
                        <a:rPr lang="en-US" sz="1400" b="1" dirty="0">
                          <a:solidFill>
                            <a:schemeClr val="accent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050" b="1" dirty="0">
                        <a:solidFill>
                          <a:schemeClr val="accent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  <a:tab pos="457200" algn="l"/>
                          <a:tab pos="685800" algn="l"/>
                          <a:tab pos="742950" algn="l"/>
                        </a:tabLst>
                      </a:pPr>
                      <a:r>
                        <a:rPr lang="en-US" sz="1050" dirty="0">
                          <a:solidFill>
                            <a:schemeClr val="accent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 </a:t>
                      </a:r>
                    </a:p>
                    <a:p>
                      <a:pPr algn="ctr"/>
                      <a:r>
                        <a:rPr kumimoji="0" lang="en-US" sz="1400" b="0" strike="sngStrike" kern="1200" dirty="0">
                          <a:solidFill>
                            <a:schemeClr val="accent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Video Game Designer</a:t>
                      </a:r>
                      <a:endParaRPr kumimoji="0" lang="en-US" sz="1400" b="1" kern="1200" dirty="0">
                        <a:solidFill>
                          <a:schemeClr val="accent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  <a:tab pos="457200" algn="l"/>
                          <a:tab pos="685800" algn="l"/>
                          <a:tab pos="742950" algn="l"/>
                        </a:tabLst>
                      </a:pPr>
                      <a:r>
                        <a:rPr lang="en-US" sz="1400" dirty="0">
                          <a:solidFill>
                            <a:schemeClr val="accent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Teacher</a:t>
                      </a:r>
                    </a:p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  <a:tab pos="457200" algn="l"/>
                          <a:tab pos="685800" algn="l"/>
                          <a:tab pos="742950" algn="l"/>
                        </a:tabLst>
                      </a:pPr>
                      <a:r>
                        <a:rPr lang="en-US" sz="1400" dirty="0">
                          <a:solidFill>
                            <a:schemeClr val="accent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Family Counselor</a:t>
                      </a:r>
                    </a:p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  <a:tab pos="457200" algn="l"/>
                          <a:tab pos="685800" algn="l"/>
                          <a:tab pos="742950" algn="l"/>
                        </a:tabLst>
                      </a:pPr>
                      <a:r>
                        <a:rPr lang="en-US" sz="1400" dirty="0">
                          <a:solidFill>
                            <a:schemeClr val="accent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School Psychologist</a:t>
                      </a:r>
                    </a:p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  <a:tab pos="457200" algn="l"/>
                          <a:tab pos="685800" algn="l"/>
                          <a:tab pos="742950" algn="l"/>
                        </a:tabLst>
                      </a:pPr>
                      <a:endParaRPr lang="en-US" sz="1050" dirty="0">
                        <a:solidFill>
                          <a:schemeClr val="accent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5157" marR="65157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  <a:tab pos="457200" algn="l"/>
                          <a:tab pos="685800" algn="l"/>
                          <a:tab pos="742950" algn="l"/>
                        </a:tabLst>
                      </a:pPr>
                      <a:r>
                        <a:rPr lang="en-US" sz="1050" dirty="0">
                          <a:solidFill>
                            <a:schemeClr val="accent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  <a:tab pos="457200" algn="l"/>
                          <a:tab pos="685800" algn="l"/>
                          <a:tab pos="742950" algn="l"/>
                        </a:tabLst>
                      </a:pPr>
                      <a:r>
                        <a:rPr lang="en-US" sz="1050" dirty="0">
                          <a:solidFill>
                            <a:schemeClr val="accent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  <a:tab pos="457200" algn="l"/>
                          <a:tab pos="685800" algn="l"/>
                          <a:tab pos="742950" algn="l"/>
                        </a:tabLst>
                      </a:pPr>
                      <a:r>
                        <a:rPr lang="en-US" sz="1050" dirty="0">
                          <a:solidFill>
                            <a:schemeClr val="accent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FIELD: </a:t>
                      </a:r>
                      <a:r>
                        <a:rPr lang="en-US" sz="1400" b="1" dirty="0">
                          <a:solidFill>
                            <a:schemeClr val="accent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Health</a:t>
                      </a:r>
                      <a:r>
                        <a:rPr lang="en-US" sz="1400" b="1" baseline="0" dirty="0">
                          <a:solidFill>
                            <a:schemeClr val="accent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Sciences</a:t>
                      </a:r>
                      <a:endParaRPr lang="en-US" sz="1400" b="1" dirty="0">
                        <a:solidFill>
                          <a:schemeClr val="accent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  <a:tab pos="457200" algn="l"/>
                          <a:tab pos="685800" algn="l"/>
                          <a:tab pos="742950" algn="l"/>
                        </a:tabLst>
                      </a:pPr>
                      <a:r>
                        <a:rPr lang="en-US" sz="1050" dirty="0">
                          <a:solidFill>
                            <a:schemeClr val="accent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  <a:tab pos="457200" algn="l"/>
                          <a:tab pos="685800" algn="l"/>
                          <a:tab pos="742950" algn="l"/>
                        </a:tabLst>
                      </a:pPr>
                      <a:r>
                        <a:rPr lang="en-US" sz="1050" dirty="0">
                          <a:solidFill>
                            <a:schemeClr val="accent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 </a:t>
                      </a:r>
                    </a:p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  <a:tab pos="457200" algn="l"/>
                          <a:tab pos="685800" algn="l"/>
                          <a:tab pos="742950" algn="l"/>
                        </a:tabLst>
                      </a:pPr>
                      <a:r>
                        <a:rPr lang="en-US" sz="1400" dirty="0">
                          <a:solidFill>
                            <a:schemeClr val="accent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Nurses</a:t>
                      </a:r>
                    </a:p>
                    <a:p>
                      <a:pPr algn="ctr"/>
                      <a:r>
                        <a:rPr kumimoji="0" lang="en-US" sz="1400" b="0" strike="sngStrike" kern="1200" dirty="0">
                          <a:solidFill>
                            <a:schemeClr val="accent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Accountant</a:t>
                      </a:r>
                      <a:endParaRPr kumimoji="0" lang="en-US" sz="1400" b="1" kern="1200" dirty="0">
                        <a:solidFill>
                          <a:schemeClr val="accent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  <a:tab pos="457200" algn="l"/>
                          <a:tab pos="685800" algn="l"/>
                          <a:tab pos="742950" algn="l"/>
                        </a:tabLst>
                      </a:pPr>
                      <a:r>
                        <a:rPr lang="en-US" sz="1400" dirty="0">
                          <a:solidFill>
                            <a:schemeClr val="accent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Dental Assistant</a:t>
                      </a:r>
                    </a:p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  <a:tab pos="457200" algn="l"/>
                          <a:tab pos="685800" algn="l"/>
                          <a:tab pos="742950" algn="l"/>
                        </a:tabLst>
                      </a:pPr>
                      <a:r>
                        <a:rPr lang="en-US" sz="1400" dirty="0">
                          <a:solidFill>
                            <a:schemeClr val="accent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Personal Wellness Trainer</a:t>
                      </a:r>
                      <a:endParaRPr lang="en-US" sz="1400" b="1" dirty="0">
                        <a:solidFill>
                          <a:schemeClr val="accent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5157" marR="65157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  <a:tab pos="457200" algn="l"/>
                          <a:tab pos="685800" algn="l"/>
                          <a:tab pos="742950" algn="l"/>
                        </a:tabLst>
                      </a:pPr>
                      <a:r>
                        <a:rPr lang="en-US" sz="1050" dirty="0">
                          <a:solidFill>
                            <a:schemeClr val="accent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  <a:tab pos="457200" algn="l"/>
                          <a:tab pos="685800" algn="l"/>
                          <a:tab pos="742950" algn="l"/>
                        </a:tabLst>
                      </a:pPr>
                      <a:r>
                        <a:rPr lang="en-US" sz="1050" dirty="0">
                          <a:solidFill>
                            <a:schemeClr val="accent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  <a:tab pos="457200" algn="l"/>
                          <a:tab pos="685800" algn="l"/>
                          <a:tab pos="742950" algn="l"/>
                        </a:tabLst>
                      </a:pPr>
                      <a:r>
                        <a:rPr lang="en-US" sz="1050" dirty="0">
                          <a:solidFill>
                            <a:schemeClr val="accent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FIELD: </a:t>
                      </a:r>
                      <a:r>
                        <a:rPr lang="en-US" sz="1400" b="1" dirty="0">
                          <a:solidFill>
                            <a:schemeClr val="accent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Skilled and </a:t>
                      </a:r>
                    </a:p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  <a:tab pos="457200" algn="l"/>
                          <a:tab pos="685800" algn="l"/>
                          <a:tab pos="742950" algn="l"/>
                        </a:tabLst>
                      </a:pPr>
                      <a:r>
                        <a:rPr lang="en-US" sz="1400" b="1" dirty="0">
                          <a:solidFill>
                            <a:schemeClr val="accent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Technical Sciences</a:t>
                      </a:r>
                      <a:endParaRPr lang="en-US" sz="1050" b="1" dirty="0">
                        <a:solidFill>
                          <a:schemeClr val="accent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  <a:tab pos="457200" algn="l"/>
                          <a:tab pos="685800" algn="l"/>
                          <a:tab pos="742950" algn="l"/>
                        </a:tabLst>
                      </a:pPr>
                      <a:r>
                        <a:rPr lang="en-US" sz="1050" dirty="0">
                          <a:solidFill>
                            <a:schemeClr val="accent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 </a:t>
                      </a:r>
                    </a:p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  <a:tab pos="457200" algn="l"/>
                          <a:tab pos="685800" algn="l"/>
                          <a:tab pos="742950" algn="l"/>
                        </a:tabLst>
                      </a:pPr>
                      <a:r>
                        <a:rPr lang="en-US" sz="1400" dirty="0">
                          <a:solidFill>
                            <a:schemeClr val="accent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Architect</a:t>
                      </a:r>
                    </a:p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  <a:tab pos="457200" algn="l"/>
                          <a:tab pos="685800" algn="l"/>
                          <a:tab pos="742950" algn="l"/>
                        </a:tabLst>
                      </a:pPr>
                      <a:r>
                        <a:rPr lang="en-US" sz="1400" dirty="0">
                          <a:solidFill>
                            <a:schemeClr val="accent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Electrician</a:t>
                      </a:r>
                    </a:p>
                    <a:p>
                      <a:pPr algn="ctr"/>
                      <a:r>
                        <a:rPr kumimoji="0" lang="en-US" sz="1400" b="0" strike="sngStrike" kern="1200" dirty="0">
                          <a:solidFill>
                            <a:schemeClr val="accent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Livestock Breeder</a:t>
                      </a:r>
                      <a:endParaRPr kumimoji="0" lang="en-US" sz="1400" b="1" kern="1200" dirty="0">
                        <a:solidFill>
                          <a:schemeClr val="accent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  <a:tab pos="457200" algn="l"/>
                          <a:tab pos="685800" algn="l"/>
                          <a:tab pos="742950" algn="l"/>
                        </a:tabLst>
                      </a:pPr>
                      <a:r>
                        <a:rPr lang="en-US" sz="1400" dirty="0">
                          <a:solidFill>
                            <a:schemeClr val="accent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Welder</a:t>
                      </a:r>
                      <a:endParaRPr lang="en-US" sz="1400" b="1" dirty="0">
                        <a:solidFill>
                          <a:schemeClr val="accent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5157" marR="65157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63926503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7"/>
  <p:tag name="ARTICULATE_PROJECT_OPEN" val="0"/>
  <p:tag name="ARTICULATE_DESIGN_ID_OFFICE THEME" val="FE5RLhbP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Engag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E2F71"/>
      </a:accent1>
      <a:accent2>
        <a:srgbClr val="246895"/>
      </a:accent2>
      <a:accent3>
        <a:srgbClr val="F05A25"/>
      </a:accent3>
      <a:accent4>
        <a:srgbClr val="EFAE1A"/>
      </a:accent4>
      <a:accent5>
        <a:srgbClr val="231F20"/>
      </a:accent5>
      <a:accent6>
        <a:srgbClr val="6E6E6E"/>
      </a:accent6>
      <a:hlink>
        <a:srgbClr val="2468C1"/>
      </a:hlink>
      <a:folHlink>
        <a:srgbClr val="4D4D4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</TotalTime>
  <Words>255</Words>
  <Application>Microsoft Office PowerPoint</Application>
  <PresentationFormat>Custom</PresentationFormat>
  <Paragraphs>73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ArialMT</vt:lpstr>
      <vt:lpstr>Verdana</vt:lpstr>
      <vt:lpstr>Verdana-Bold</vt:lpstr>
      <vt:lpstr>Office Theme</vt:lpstr>
      <vt:lpstr>A World  of Options!</vt:lpstr>
      <vt:lpstr>A World of Options!</vt:lpstr>
      <vt:lpstr>Unit 2: Essential Questions</vt:lpstr>
      <vt:lpstr>PowerPoint Presentation</vt:lpstr>
      <vt:lpstr>PowerPoint Presentation</vt:lpstr>
      <vt:lpstr>PowerPoint Presentation</vt:lpstr>
      <vt:lpstr>Six Career Fields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Donna Hoffman</dc:creator>
  <cp:lastModifiedBy>Donna Hoffman</cp:lastModifiedBy>
  <cp:revision>9</cp:revision>
  <dcterms:modified xsi:type="dcterms:W3CDTF">2022-07-06T14:37:25Z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FE93B7C0-9EC7-4A45-8B75-6C8DB07FAFF3</vt:lpwstr>
  </property>
  <property fmtid="{D5CDD505-2E9C-101B-9397-08002B2CF9AE}" pid="3" name="ArticulatePath">
    <vt:lpwstr>EN9AD4~1</vt:lpwstr>
  </property>
</Properties>
</file>