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793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0"/>
    <p:restoredTop sz="94694"/>
  </p:normalViewPr>
  <p:slideViewPr>
    <p:cSldViewPr>
      <p:cViewPr varScale="1">
        <p:scale>
          <a:sx n="79" d="100"/>
          <a:sy n="79" d="100"/>
        </p:scale>
        <p:origin x="96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18315" y="6489700"/>
            <a:ext cx="3464821" cy="2079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sz="800">
                <a:latin typeface="ArialMT" charset="77"/>
                <a:ea typeface="ArialMT" charset="77"/>
                <a:cs typeface="ArialMT" charset="77"/>
              </a:rPr>
              <a:t>Copy right 2015 Nebraska Department of Education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sz="800">
                <a:latin typeface="ArialMT" charset="77"/>
                <a:ea typeface="ArialMT" charset="77"/>
                <a:cs typeface="ArialMT" charset="77"/>
              </a:rPr>
              <a:t>Copy right 2015 Nebraska Department of Education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10826B5-9B87-D248-B040-C480FA6DA98B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7" y="3166388"/>
            <a:ext cx="5581254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Construction and Feedback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562" y="5864225"/>
            <a:ext cx="2159743" cy="3460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14 &amp; 15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01870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14 &amp; 15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Construction and Feedback!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3 Essential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does it mean to be career-ready?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the right career path for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will my choices today affect my future?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01870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14 &amp; 15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Construction and Feedback!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Project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483199" cy="453618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makes you tick? Be prepared to explain what motivates you and how you will find that motivation in your career.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steps will you take in the near future? Be ready to share three to five steps you can take in the next six to eight years to become career-ready.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skills will you develop? Be prepared to explain three Nebraska Career Readiness Standards and Skills you want to develop as you implement your plan.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Who will be part of your support team on the journey to be career-ready? Be ready to identify at least three individuals and explain their roles in your future.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80062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DESIGN_ID_OFFICE THEME" val="98aQvJhN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183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ArialMT</vt:lpstr>
      <vt:lpstr>Verdana</vt:lpstr>
      <vt:lpstr>Verdana-Bold</vt:lpstr>
      <vt:lpstr>Office Theme</vt:lpstr>
      <vt:lpstr>Construction and Feedback!</vt:lpstr>
      <vt:lpstr>Unit 3 Essential Questions</vt:lpstr>
      <vt:lpstr>Milestone Project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2022-07-06T15:08:48Z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8713AD73-19AF-4155-805A-D72F45A4D2D4</vt:lpwstr>
  </property>
  <property fmtid="{D5CDD505-2E9C-101B-9397-08002B2CF9AE}" pid="3" name="ArticulatePath">
    <vt:lpwstr>EN90DF~1</vt:lpwstr>
  </property>
</Properties>
</file>