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793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57C7272-5159-2C4F-B722-42F98C4FEC60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7" y="3166388"/>
            <a:ext cx="5797278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Personal Learning Plan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13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Personal Learning Plan!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411191" cy="4505706"/>
          </a:xfrm>
        </p:spPr>
        <p:txBody>
          <a:bodyPr>
            <a:normAutofit/>
          </a:bodyPr>
          <a:lstStyle/>
          <a:p>
            <a:r>
              <a:rPr lang="en-US" sz="2000" dirty="0"/>
              <a:t>Locate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3-3: Part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Milestone Project Description: Unit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Expedition completed as homework</a:t>
            </a:r>
          </a:p>
          <a:p>
            <a:endParaRPr lang="en-US" sz="2000" dirty="0"/>
          </a:p>
          <a:p>
            <a:r>
              <a:rPr lang="en-US" sz="2000" dirty="0"/>
              <a:t>Look at the Learning Expedition Guide 3-3: Part 2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one thing I can do to make progress on my Unit 3 Milestone Project today?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Personal Learning Plan!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for Success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411191" cy="4505706"/>
          </a:xfrm>
        </p:spPr>
        <p:txBody>
          <a:bodyPr>
            <a:normAutofit/>
          </a:bodyPr>
          <a:lstStyle/>
          <a:p>
            <a:r>
              <a:rPr lang="en-US" sz="2000" dirty="0"/>
              <a:t>By the end of today I will…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“Show Me!” Expedition;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“Test Run!” Expedition;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3 Milestone Project.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678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Personal Learning Plan!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411191" cy="4505706"/>
          </a:xfrm>
        </p:spPr>
        <p:txBody>
          <a:bodyPr>
            <a:normAutofit/>
          </a:bodyPr>
          <a:lstStyle/>
          <a:p>
            <a:r>
              <a:rPr lang="en-US" sz="2000" dirty="0"/>
              <a:t>Completing high school will enable me to become…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7150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  <p:tag name="ARTICULATE_DESIGN_ID_OFFICE THEME" val="NQg7pbq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145</Words>
  <Application>Microsoft Office PowerPoint</Application>
  <PresentationFormat>Custom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ArialMT</vt:lpstr>
      <vt:lpstr>Verdana</vt:lpstr>
      <vt:lpstr>Verdana-Bold</vt:lpstr>
      <vt:lpstr>Office Theme</vt:lpstr>
      <vt:lpstr>Personal Learning Plan!</vt:lpstr>
      <vt:lpstr>Let’s Begin!</vt:lpstr>
      <vt:lpstr>Reminders for Success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2022-07-06T15:07:50Z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C72C2556-224C-47F3-BF09-AA21C9984A3B</vt:lpwstr>
  </property>
  <property fmtid="{D5CDD505-2E9C-101B-9397-08002B2CF9AE}" pid="3" name="ArticulatePath">
    <vt:lpwstr>https://needucation-my.sharepoint.com/personal/dhoffman_education_ne_gov/Documents/Documents/ENGAGE curriculum/2022 NEW LAUNCH/USE THIS April 2022website ready work/UNIT 3 The Journey to Being Career Ready!/Unit 3 PowerPoints for Sessions/Engage PowerPoint Unit3 Session13- Personal Learning Plan</vt:lpwstr>
  </property>
</Properties>
</file>