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793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E3D4E4A-91C8-1442-9143-CBB5C3709BA4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Personal </a:t>
            </a:r>
            <a:b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Learning Plan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12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Personal Learning Plan!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915247" cy="4505706"/>
          </a:xfrm>
        </p:spPr>
        <p:txBody>
          <a:bodyPr>
            <a:normAutofit/>
          </a:bodyPr>
          <a:lstStyle/>
          <a:p>
            <a:r>
              <a:rPr lang="en-US" sz="2000" dirty="0"/>
              <a:t>What challenges come to mind when you consider getting involved in school activities, work experiences or courses?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Personal Learning Plan!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Personal Learning Plan…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915247" cy="4505706"/>
          </a:xfrm>
        </p:spPr>
        <p:txBody>
          <a:bodyPr>
            <a:normAutofit/>
          </a:bodyPr>
          <a:lstStyle/>
          <a:p>
            <a:r>
              <a:rPr lang="en-US" sz="2000" dirty="0"/>
              <a:t>is a tool to organize one’s education through the mapping of courses to be taken through high school graduation and beyond.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863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Personal Learning Plan!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2" y="642005"/>
            <a:ext cx="10964337" cy="940945"/>
          </a:xfrm>
        </p:spPr>
        <p:txBody>
          <a:bodyPr>
            <a:normAutofit fontScale="90000"/>
          </a:bodyPr>
          <a:lstStyle/>
          <a:p>
            <a:r>
              <a:rPr lang="en-US" dirty="0"/>
              <a:t>Benefits of a Personal Learning Plan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915247" cy="4505706"/>
          </a:xfrm>
        </p:spPr>
        <p:txBody>
          <a:bodyPr>
            <a:normAutofit/>
          </a:bodyPr>
          <a:lstStyle/>
          <a:p>
            <a:r>
              <a:rPr lang="en-US" sz="2000" dirty="0"/>
              <a:t>Students: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purposeful education</a:t>
            </a:r>
          </a:p>
          <a:p>
            <a:endParaRPr lang="en-US" sz="2000" dirty="0"/>
          </a:p>
          <a:p>
            <a:r>
              <a:rPr lang="en-US" sz="2000" dirty="0"/>
              <a:t>Teachers: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knowledge to guide</a:t>
            </a:r>
          </a:p>
          <a:p>
            <a:endParaRPr lang="en-US" sz="2000" dirty="0"/>
          </a:p>
          <a:p>
            <a:r>
              <a:rPr lang="en-US" sz="2000" dirty="0"/>
              <a:t>Parents: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opportunity to engage in education</a:t>
            </a:r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0581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Personal Learning Plan!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2" y="642005"/>
            <a:ext cx="10964337" cy="940945"/>
          </a:xfrm>
        </p:spPr>
        <p:txBody>
          <a:bodyPr>
            <a:normAutofit/>
          </a:bodyPr>
          <a:lstStyle/>
          <a:p>
            <a:r>
              <a:rPr lang="en-US" dirty="0"/>
              <a:t>Review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8259063" cy="4505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Draw your toolbox and include three items you need to be career-ready.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Consider courses, experiences, people, and more.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3074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5"/>
  <p:tag name="ARTICULATE_PROJECT_OPEN" val="0"/>
  <p:tag name="ARTICULATE_DESIGN_ID_OFFICE THEME" val="qo8zkPk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145</Words>
  <Application>Microsoft Office PowerPoint</Application>
  <PresentationFormat>Custom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ArialMT</vt:lpstr>
      <vt:lpstr>Verdana</vt:lpstr>
      <vt:lpstr>Verdana-Bold</vt:lpstr>
      <vt:lpstr>Office Theme</vt:lpstr>
      <vt:lpstr>Personal  Learning Plan!</vt:lpstr>
      <vt:lpstr>Let’s Begin!</vt:lpstr>
      <vt:lpstr>A Personal Learning Plan…</vt:lpstr>
      <vt:lpstr>Benefits of a Personal Learning Plan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8</cp:revision>
  <dcterms:modified xsi:type="dcterms:W3CDTF">2022-07-06T15:05:40Z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A7DFFC79-85C7-4FA8-B08A-5A7F44E10E99</vt:lpwstr>
  </property>
  <property fmtid="{D5CDD505-2E9C-101B-9397-08002B2CF9AE}" pid="3" name="ArticulatePath">
    <vt:lpwstr>https://needucation-my.sharepoint.com/personal/dhoffman_education_ne_gov/Documents/Documents/ENGAGE curriculum/2022 NEW LAUNCH/USE THIS April 2022website ready work/UNIT 3 The Journey to Being Career Ready!/Unit 3 PowerPoints for Sessions/Engage PowerPoint Unit3 Session12- Personal Learning Plan</vt:lpwstr>
  </property>
</Properties>
</file>