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</p:sldIdLst>
  <p:sldSz cx="121793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EE314E3-79AA-4841-AE7F-F9657542F4B1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7" y="3166388"/>
            <a:ext cx="4357118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Today’s Choices Matter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123159" cy="4505706"/>
          </a:xfrm>
        </p:spPr>
        <p:txBody>
          <a:bodyPr/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3-3: Part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endParaRPr lang="en-US" sz="2000" dirty="0"/>
          </a:p>
          <a:p>
            <a:r>
              <a:rPr lang="en-US" sz="2000" dirty="0"/>
              <a:t>Look at the Learning Expedition Guide 3-3: Part 1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3 Milestone Project today?</a:t>
            </a:r>
          </a:p>
          <a:p>
            <a:endParaRPr lang="en-US" sz="2000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123159" cy="4505706"/>
          </a:xfrm>
        </p:spPr>
        <p:txBody>
          <a:bodyPr/>
          <a:lstStyle/>
          <a:p>
            <a:r>
              <a:rPr lang="en-US" sz="2000" dirty="0"/>
              <a:t>By the end of today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“Show Me!”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“Test Run!”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3 Milestone Project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44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1139383" cy="940945"/>
          </a:xfrm>
        </p:spPr>
        <p:txBody>
          <a:bodyPr>
            <a:noAutofit/>
          </a:bodyPr>
          <a:lstStyle/>
          <a:p>
            <a:r>
              <a:rPr lang="en-US" sz="3200" dirty="0"/>
              <a:t>“Show Me!” Expedition Reflection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771231" cy="45057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happened?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challenges did you face?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would have made this challenge easier?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does this relate to life?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Identify at least one similarity and one difference between this activity and the Key Concept, “My activities, work experiences and courses have relevance in shaping my career path.”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993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Today’s Choices Matter!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627215" cy="45057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Identify at least one thing you are currently doing that will increase your career options.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Identify at least one school activity, one work opportunity or one course you can take that will improve your career options.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2551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  <p:tag name="ARTICULATE_DESIGN_ID_OFFICE THEME" val="QS2lsf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246</Words>
  <Application>Microsoft Office PowerPoint</Application>
  <PresentationFormat>Custom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ArialMT</vt:lpstr>
      <vt:lpstr>Verdana</vt:lpstr>
      <vt:lpstr>Verdana-Bold</vt:lpstr>
      <vt:lpstr>Office Theme</vt:lpstr>
      <vt:lpstr>Today’s Choices Matter!</vt:lpstr>
      <vt:lpstr>Let’s Begin!</vt:lpstr>
      <vt:lpstr>Goals for Today!</vt:lpstr>
      <vt:lpstr>“Show Me!” Expedition Reflection Questions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2022-07-06T15:07:12Z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124DDCF3-1D26-412B-A003-D5C6075D105C</vt:lpwstr>
  </property>
  <property fmtid="{D5CDD505-2E9C-101B-9397-08002B2CF9AE}" pid="3" name="ArticulatePath">
    <vt:lpwstr>https://needucation-my.sharepoint.com/personal/dhoffman_education_ne_gov/Documents/Documents/ENGAGE curriculum/2022 NEW LAUNCH/USE THIS April 2022website ready work/UNIT 3 The Journey to Being Career Ready!/Unit 3 PowerPoints for Sessions/Engage PowerPoint Unit3 Session11- Today's Choices Matter</vt:lpwstr>
  </property>
</Properties>
</file>