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793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3452AD-402E-B849-BC19-2DD14CF2C16D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eneticsconnection.org/gene%20environment/screen_bean.gi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/imgres?imgurl=http://www.health.state.mn.us/divs/fh/mch/hlth-vis/images/house_lg.gif&amp;imgrefurl=http://www.health.state.mn.us/divs/fh/mch/hlth-vis/materials/cuelea.html&amp;h=40&amp;w=49&amp;sz=1&amp;hl=en&amp;start=9&amp;tbnid=xnmwjTcdWzsb0M:&amp;tbnh=40&amp;tbnw=49&amp;prev=/images?q=house+outline&amp;gbv=2&amp;hl=en" TargetMode="External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6" y="3166388"/>
            <a:ext cx="4933182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Today’s Choices Matter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10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List three decisions you have made today.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Select one and explain how it will affect you in the future.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One Degree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E38E523-B273-3841-B7F7-61BC20325B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13186" y="2898430"/>
            <a:ext cx="9217024" cy="129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 b="0" dirty="0"/>
              <a:t>If we were to stretch a rope from this point to one mile down the road, we would reach a certain point. But if we change the angle only one degree, the ending point would be 92 feet away from the original!</a:t>
            </a:r>
          </a:p>
          <a:p>
            <a:pPr>
              <a:lnSpc>
                <a:spcPct val="110000"/>
              </a:lnSpc>
            </a:pPr>
            <a:endParaRPr lang="en-US" altLang="en-US" sz="2200" b="0" dirty="0"/>
          </a:p>
        </p:txBody>
      </p:sp>
      <p:pic>
        <p:nvPicPr>
          <p:cNvPr id="8" name="Picture 2" descr="http://tbn0.google.com/images?q=tbn:pkLS8aM9E6vFJM:http://www.migeneticsconnection.org/gene%2520environment/screen_bean.gif">
            <a:hlinkClick r:id="rId3"/>
            <a:extLst>
              <a:ext uri="{FF2B5EF4-FFF2-40B4-BE49-F238E27FC236}">
                <a16:creationId xmlns:a16="http://schemas.microsoft.com/office/drawing/2014/main" id="{CF1C05F6-4F4B-A64B-B02E-3E8E07803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42" y="1820103"/>
            <a:ext cx="4095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93C7BB-F0A4-A845-9A78-116C4C915ED9}"/>
              </a:ext>
            </a:extLst>
          </p:cNvPr>
          <p:cNvCxnSpPr/>
          <p:nvPr/>
        </p:nvCxnSpPr>
        <p:spPr>
          <a:xfrm flipV="1">
            <a:off x="3026842" y="2277303"/>
            <a:ext cx="5943600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http://tbn0.google.com/images?q=tbn:xnmwjTcdWzsb0M:http://www.health.state.mn.us/divs/fh/mch/hlth-vis/images/house_lg.gif">
            <a:hlinkClick r:id="rId5"/>
            <a:extLst>
              <a:ext uri="{FF2B5EF4-FFF2-40B4-BE49-F238E27FC236}">
                <a16:creationId xmlns:a16="http://schemas.microsoft.com/office/drawing/2014/main" id="{2C9EE548-A387-7948-B9F6-4D3C1432C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242" y="1820103"/>
            <a:ext cx="8382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tbn0.google.com/images?q=tbn:pkLS8aM9E6vFJM:http://www.migeneticsconnection.org/gene%2520environment/screen_bean.gif">
            <a:hlinkClick r:id="rId3"/>
            <a:extLst>
              <a:ext uri="{FF2B5EF4-FFF2-40B4-BE49-F238E27FC236}">
                <a16:creationId xmlns:a16="http://schemas.microsoft.com/office/drawing/2014/main" id="{CE87C00F-0884-8141-9D1C-17DA73079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2" y="4868103"/>
            <a:ext cx="4095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F0A9136-20B7-C349-A54E-EDB7203DFC1F}"/>
              </a:ext>
            </a:extLst>
          </p:cNvPr>
          <p:cNvCxnSpPr/>
          <p:nvPr/>
        </p:nvCxnSpPr>
        <p:spPr>
          <a:xfrm flipV="1">
            <a:off x="3484042" y="5401503"/>
            <a:ext cx="5943600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http://tbn0.google.com/images?q=tbn:xnmwjTcdWzsb0M:http://www.health.state.mn.us/divs/fh/mch/hlth-vis/images/house_lg.gif">
            <a:hlinkClick r:id="rId5"/>
            <a:extLst>
              <a:ext uri="{FF2B5EF4-FFF2-40B4-BE49-F238E27FC236}">
                <a16:creationId xmlns:a16="http://schemas.microsoft.com/office/drawing/2014/main" id="{37A5B3DD-0DBA-0248-82E9-79E91A43E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42" y="5020503"/>
            <a:ext cx="8382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437D92-047D-E840-954E-EF0DBB72B2A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484042" y="4182303"/>
            <a:ext cx="5867400" cy="1219200"/>
          </a:xfrm>
          <a:prstGeom prst="straightConnector1">
            <a:avLst/>
          </a:prstGeom>
          <a:noFill/>
          <a:ln w="47625" cmpd="dbl">
            <a:solidFill>
              <a:schemeClr val="accent2"/>
            </a:solidFill>
            <a:round/>
            <a:headEnd/>
            <a:tailEnd type="arrow" w="med" len="med"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15" name="Freeform 14">
            <a:extLst>
              <a:ext uri="{FF2B5EF4-FFF2-40B4-BE49-F238E27FC236}">
                <a16:creationId xmlns:a16="http://schemas.microsoft.com/office/drawing/2014/main" id="{CF7455F6-193E-C84A-B0D2-CF3CFDF3FEAD}"/>
              </a:ext>
            </a:extLst>
          </p:cNvPr>
          <p:cNvSpPr/>
          <p:nvPr/>
        </p:nvSpPr>
        <p:spPr>
          <a:xfrm>
            <a:off x="5098530" y="5064953"/>
            <a:ext cx="182562" cy="379413"/>
          </a:xfrm>
          <a:custGeom>
            <a:avLst/>
            <a:gdLst>
              <a:gd name="connsiteX0" fmla="*/ 0 w 183502"/>
              <a:gd name="connsiteY0" fmla="*/ 0 h 379445"/>
              <a:gd name="connsiteX1" fmla="*/ 167951 w 183502"/>
              <a:gd name="connsiteY1" fmla="*/ 186612 h 379445"/>
              <a:gd name="connsiteX2" fmla="*/ 93306 w 183502"/>
              <a:gd name="connsiteY2" fmla="*/ 354563 h 379445"/>
              <a:gd name="connsiteX3" fmla="*/ 74645 w 183502"/>
              <a:gd name="connsiteY3" fmla="*/ 335902 h 37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502" h="379445">
                <a:moveTo>
                  <a:pt x="0" y="0"/>
                </a:moveTo>
                <a:cubicBezTo>
                  <a:pt x="76200" y="63759"/>
                  <a:pt x="152400" y="127518"/>
                  <a:pt x="167951" y="186612"/>
                </a:cubicBezTo>
                <a:cubicBezTo>
                  <a:pt x="183502" y="245706"/>
                  <a:pt x="108857" y="329681"/>
                  <a:pt x="93306" y="354563"/>
                </a:cubicBezTo>
                <a:cubicBezTo>
                  <a:pt x="77755" y="379445"/>
                  <a:pt x="76200" y="357673"/>
                  <a:pt x="74645" y="3359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A61E53C-3B5A-5240-8F58-B6CAB2699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242" y="5020503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1˚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16AEA43-63F7-1041-B5EB-11D9AD29425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8703742" y="4677603"/>
            <a:ext cx="1371600" cy="228600"/>
          </a:xfrm>
          <a:prstGeom prst="straightConnector1">
            <a:avLst/>
          </a:prstGeom>
          <a:noFill/>
          <a:ln w="47625" cmpd="dbl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3771A6F-F603-DE4D-BDDD-0469253E9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042" y="4487103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92 Feet!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79817C-2288-2A4F-AA0E-5961A5099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2" y="2353503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mile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C823EF-C3B2-E544-8652-B7C989CD6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242" y="5477703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mile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44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One Degree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627215" cy="4505706"/>
          </a:xfrm>
        </p:spPr>
        <p:txBody>
          <a:bodyPr>
            <a:normAutofit/>
          </a:bodyPr>
          <a:lstStyle/>
          <a:p>
            <a:r>
              <a:rPr lang="en-US" sz="2000" b="0" dirty="0"/>
              <a:t>A little change today, can make a big difference tomorrow! For example…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10 minutes per week searching for job opportunities online = 8.7 hours in 1 year!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15 minutes of exercise 3 times per week = 39 hours in 1 year!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 new word per day in a new language = 365 new words by the end of the year!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$20 per week saved = $1,040 saved in 1 year!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52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3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627215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will my choices today affect my future?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7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779343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Key Concepts of Essential Question 3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15247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My activities, work experiences and courses have relevance in shaping my career path.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Completing high school and post-secondary education are not my only goals; they are means to my real goal of being career-ready.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30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779343" cy="940945"/>
          </a:xfrm>
        </p:spPr>
        <p:txBody>
          <a:bodyPr>
            <a:normAutofit/>
          </a:bodyPr>
          <a:lstStyle/>
          <a:p>
            <a:r>
              <a:rPr lang="en-US" dirty="0"/>
              <a:t>Definition of “Relevance”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15247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Merriam-Webster’s Dictionary: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relevance: having relation to the matter at hand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95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779343" cy="940945"/>
          </a:xfrm>
        </p:spPr>
        <p:txBody>
          <a:bodyPr>
            <a:normAutofit/>
          </a:bodyPr>
          <a:lstStyle/>
          <a:p>
            <a:r>
              <a:rPr lang="en-US" dirty="0"/>
              <a:t>Reporter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491311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your opinion, which courses are the most relevant to you and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school activities are relevant to you and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work experiences are relevant to you and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could make one change in your current participation, what would it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69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779343" cy="940945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491311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one choice you will make in the next 24 hours that will help you become career-ready?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6344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  <p:tag name="ARTICULATE_DESIGN_ID_OFFICE THEME" val="Wd9VNpS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401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ArialMT</vt:lpstr>
      <vt:lpstr>Calibri</vt:lpstr>
      <vt:lpstr>Tw Cen MT</vt:lpstr>
      <vt:lpstr>Verdana</vt:lpstr>
      <vt:lpstr>Verdana-Bold</vt:lpstr>
      <vt:lpstr>Wingdings</vt:lpstr>
      <vt:lpstr>Office Theme</vt:lpstr>
      <vt:lpstr>Today’s Choices Matter!</vt:lpstr>
      <vt:lpstr>Let’s Begin!</vt:lpstr>
      <vt:lpstr>Theory of One Degree</vt:lpstr>
      <vt:lpstr>Theory of One Degree</vt:lpstr>
      <vt:lpstr>Essential Question 3</vt:lpstr>
      <vt:lpstr>Key Concepts of Essential Question 3</vt:lpstr>
      <vt:lpstr>Definition of “Relevance”</vt:lpstr>
      <vt:lpstr>Reporter Questions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2022-07-06T15:06:22Z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1F4E661B-1A57-4CE5-8C22-0BE33029C85A</vt:lpwstr>
  </property>
  <property fmtid="{D5CDD505-2E9C-101B-9397-08002B2CF9AE}" pid="3" name="ArticulatePath">
    <vt:lpwstr>https://needucation-my.sharepoint.com/personal/dhoffman_education_ne_gov/Documents/Documents/ENGAGE curriculum/2022 NEW LAUNCH/USE THIS April 2022website ready work/UNIT 3 The Journey to Being Career Ready!/Unit 3 PowerPoints for Sessions/Engage PowerPoint Unit3 Session10- Today's Choices Matter</vt:lpwstr>
  </property>
</Properties>
</file>