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B50FE02-533D-524A-9657-F3D77418CDBC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It is Okay to Change My Mind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It is Okay to Change My Mind!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Work Activity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Locate the “Get Started!” Expedition completed as homework. Submit the assignment.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Look at the Learning Expedition Guide 3-2: Part 2 and answer: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one thing I can do to make progress on my Unit 3 Milestone Project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It is Okay to Change My Mind!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for Success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By the end of today,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3 Milestone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83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It is Okay to Change My Mind!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“Show Me!” Expedition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11191" cy="450570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did your group come to consensus on the lists?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your list change after drawing a location?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Describe reasons for the individual changes.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were creating the list alone, what changes would you have made?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at least one similarity and one difference between this activity and the concept, “It is normal and healthy for me to change my mind during the process if I make the necessary adjustments to my plan.”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in real-life do we change our minds?</a:t>
            </a:r>
          </a:p>
        </p:txBody>
      </p:sp>
    </p:spTree>
    <p:extLst>
      <p:ext uri="{BB962C8B-B14F-4D97-AF65-F5344CB8AC3E}">
        <p14:creationId xmlns:p14="http://schemas.microsoft.com/office/powerpoint/2010/main" val="18781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It is Okay to Change My Mind!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Free Write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11191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is normal and healthy for me to change my mind during the process if I make the necessary adjustments to my plan.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your career goal changes at some point in your life, what changes to your plan need to be made?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7877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QlAD4O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298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It is Okay to Change My Mind!</vt:lpstr>
      <vt:lpstr>Bell Work Activity</vt:lpstr>
      <vt:lpstr>Reminders for Success</vt:lpstr>
      <vt:lpstr>“Show Me!” Expedition</vt:lpstr>
      <vt:lpstr>Review: Free Write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2022-07-06T15:04:53Z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AFA2B880-712E-490B-9594-C4FE57669811</vt:lpwstr>
  </property>
  <property fmtid="{D5CDD505-2E9C-101B-9397-08002B2CF9AE}" pid="3" name="ArticulatePath">
    <vt:lpwstr>Unit3 Session 9 ppt</vt:lpwstr>
  </property>
</Properties>
</file>